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3" r:id="rId5"/>
    <p:sldId id="261" r:id="rId6"/>
    <p:sldId id="262" r:id="rId7"/>
    <p:sldId id="264" r:id="rId8"/>
    <p:sldId id="266" r:id="rId9"/>
    <p:sldId id="267" r:id="rId10"/>
    <p:sldId id="268" r:id="rId11"/>
    <p:sldId id="269"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576"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D8A12-F078-42E9-84C7-6044F56DD3F2}"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US"/>
        </a:p>
      </dgm:t>
    </dgm:pt>
    <dgm:pt modelId="{9200DDF1-BB45-47BC-B8EC-A8C29177F755}">
      <dgm:prSet phldrT="[Texte]"/>
      <dgm:spPr/>
      <dgm:t>
        <a:bodyPr/>
        <a:lstStyle/>
        <a:p>
          <a:r>
            <a:rPr lang="en-US" noProof="0" dirty="0" smtClean="0"/>
            <a:t>Sample</a:t>
          </a:r>
          <a:r>
            <a:rPr lang="fr-BE" dirty="0" smtClean="0"/>
            <a:t> </a:t>
          </a:r>
          <a:r>
            <a:rPr lang="en-US" noProof="0" dirty="0" smtClean="0"/>
            <a:t>selection</a:t>
          </a:r>
          <a:endParaRPr lang="en-US" noProof="0" dirty="0"/>
        </a:p>
      </dgm:t>
    </dgm:pt>
    <dgm:pt modelId="{AF2DB77C-6B19-4EC6-9BED-5FE7E731299E}" type="parTrans" cxnId="{C38C113A-661E-4FF1-BC80-EF7103C94EEF}">
      <dgm:prSet/>
      <dgm:spPr/>
      <dgm:t>
        <a:bodyPr/>
        <a:lstStyle/>
        <a:p>
          <a:endParaRPr lang="en-US"/>
        </a:p>
      </dgm:t>
    </dgm:pt>
    <dgm:pt modelId="{46930ABF-C39B-4EA5-A932-598EBF577DD3}" type="sibTrans" cxnId="{C38C113A-661E-4FF1-BC80-EF7103C94EEF}">
      <dgm:prSet/>
      <dgm:spPr/>
      <dgm:t>
        <a:bodyPr/>
        <a:lstStyle/>
        <a:p>
          <a:endParaRPr lang="en-US"/>
        </a:p>
      </dgm:t>
    </dgm:pt>
    <dgm:pt modelId="{18E28519-07DE-44C2-BFC6-4325BDFF311C}">
      <dgm:prSet phldrT="[Texte]"/>
      <dgm:spPr/>
      <dgm:t>
        <a:bodyPr/>
        <a:lstStyle/>
        <a:p>
          <a:r>
            <a:rPr lang="en-US" noProof="0" dirty="0" smtClean="0"/>
            <a:t>Sequencing strategy		</a:t>
          </a:r>
          <a:endParaRPr lang="en-US" noProof="0" dirty="0"/>
        </a:p>
      </dgm:t>
    </dgm:pt>
    <dgm:pt modelId="{AD8C3177-A131-4567-9070-95E46D4554ED}" type="parTrans" cxnId="{4946CD87-B234-4D6E-B83F-3A976F59BB37}">
      <dgm:prSet/>
      <dgm:spPr/>
      <dgm:t>
        <a:bodyPr/>
        <a:lstStyle/>
        <a:p>
          <a:endParaRPr lang="en-US"/>
        </a:p>
      </dgm:t>
    </dgm:pt>
    <dgm:pt modelId="{4F1D9AE1-CBAD-4D7D-B720-9B638A8515CF}" type="sibTrans" cxnId="{4946CD87-B234-4D6E-B83F-3A976F59BB37}">
      <dgm:prSet/>
      <dgm:spPr/>
      <dgm:t>
        <a:bodyPr/>
        <a:lstStyle/>
        <a:p>
          <a:endParaRPr lang="en-US"/>
        </a:p>
      </dgm:t>
    </dgm:pt>
    <dgm:pt modelId="{49CD46FE-4D1B-46A8-A671-0EBD698F5EE2}">
      <dgm:prSet phldrT="[Texte]"/>
      <dgm:spPr/>
      <dgm:t>
        <a:bodyPr/>
        <a:lstStyle/>
        <a:p>
          <a:r>
            <a:rPr lang="en-US" noProof="0" dirty="0" smtClean="0"/>
            <a:t>Variant calling</a:t>
          </a:r>
        </a:p>
      </dgm:t>
    </dgm:pt>
    <dgm:pt modelId="{DEA65199-4727-4334-9DEB-4DA75BDBFD56}" type="parTrans" cxnId="{A36F911C-8456-4F4F-9390-F20282B0AA30}">
      <dgm:prSet/>
      <dgm:spPr/>
      <dgm:t>
        <a:bodyPr/>
        <a:lstStyle/>
        <a:p>
          <a:endParaRPr lang="en-US"/>
        </a:p>
      </dgm:t>
    </dgm:pt>
    <dgm:pt modelId="{3EB57691-930F-46F9-8283-21233D90D2C0}" type="sibTrans" cxnId="{A36F911C-8456-4F4F-9390-F20282B0AA30}">
      <dgm:prSet/>
      <dgm:spPr/>
      <dgm:t>
        <a:bodyPr/>
        <a:lstStyle/>
        <a:p>
          <a:endParaRPr lang="en-US"/>
        </a:p>
      </dgm:t>
    </dgm:pt>
    <dgm:pt modelId="{DBFB216F-4896-4CF6-A1B1-291089F61BAF}">
      <dgm:prSet phldrT="[Texte]"/>
      <dgm:spPr/>
      <dgm:t>
        <a:bodyPr/>
        <a:lstStyle/>
        <a:p>
          <a:r>
            <a:rPr lang="en-US" noProof="0" dirty="0" smtClean="0"/>
            <a:t>Association analysis</a:t>
          </a:r>
        </a:p>
      </dgm:t>
    </dgm:pt>
    <dgm:pt modelId="{97AE4FB3-4748-422E-AE31-E2F8C96A6049}" type="parTrans" cxnId="{0E55AD17-ECFC-42CB-BFDC-BE4DEEA09F77}">
      <dgm:prSet/>
      <dgm:spPr/>
      <dgm:t>
        <a:bodyPr/>
        <a:lstStyle/>
        <a:p>
          <a:endParaRPr lang="en-US"/>
        </a:p>
      </dgm:t>
    </dgm:pt>
    <dgm:pt modelId="{7A3FE127-6172-4888-A305-86CEC35D80A3}" type="sibTrans" cxnId="{0E55AD17-ECFC-42CB-BFDC-BE4DEEA09F77}">
      <dgm:prSet/>
      <dgm:spPr/>
      <dgm:t>
        <a:bodyPr/>
        <a:lstStyle/>
        <a:p>
          <a:endParaRPr lang="en-US"/>
        </a:p>
      </dgm:t>
    </dgm:pt>
    <dgm:pt modelId="{28BA607A-DB2C-4AD1-A719-C6C1C5237E93}">
      <dgm:prSet phldrT="[Texte]"/>
      <dgm:spPr/>
      <dgm:t>
        <a:bodyPr/>
        <a:lstStyle/>
        <a:p>
          <a:r>
            <a:rPr lang="en-US" noProof="0" dirty="0" smtClean="0"/>
            <a:t>Approaches</a:t>
          </a:r>
          <a:r>
            <a:rPr lang="en-US" dirty="0" smtClean="0"/>
            <a:t> for follow-up of promising signals</a:t>
          </a:r>
        </a:p>
      </dgm:t>
    </dgm:pt>
    <dgm:pt modelId="{5A8F5762-523A-409A-9C5E-EDE71A7F29EB}" type="parTrans" cxnId="{913CC6D9-EE7E-483D-9049-E77479DF58E2}">
      <dgm:prSet/>
      <dgm:spPr/>
      <dgm:t>
        <a:bodyPr/>
        <a:lstStyle/>
        <a:p>
          <a:endParaRPr lang="en-US"/>
        </a:p>
      </dgm:t>
    </dgm:pt>
    <dgm:pt modelId="{8CC1012C-859A-4EAE-89FE-8EE45E9FBEFF}" type="sibTrans" cxnId="{913CC6D9-EE7E-483D-9049-E77479DF58E2}">
      <dgm:prSet/>
      <dgm:spPr/>
      <dgm:t>
        <a:bodyPr/>
        <a:lstStyle/>
        <a:p>
          <a:endParaRPr lang="en-US"/>
        </a:p>
      </dgm:t>
    </dgm:pt>
    <dgm:pt modelId="{469F0B57-9CA7-48F3-800D-5E329117B11E}">
      <dgm:prSet phldrT="[Texte]"/>
      <dgm:spPr/>
      <dgm:t>
        <a:bodyPr/>
        <a:lstStyle/>
        <a:p>
          <a:r>
            <a:rPr lang="en-US" noProof="0" dirty="0" smtClean="0"/>
            <a:t>The role of functional assays in interpreting exome-sequencing studies</a:t>
          </a:r>
        </a:p>
      </dgm:t>
    </dgm:pt>
    <dgm:pt modelId="{325EE51D-7C68-4EE7-AF97-EDE4E794440F}" type="parTrans" cxnId="{B7778020-C631-4146-9F0A-2AB32B9F8C26}">
      <dgm:prSet/>
      <dgm:spPr/>
      <dgm:t>
        <a:bodyPr/>
        <a:lstStyle/>
        <a:p>
          <a:endParaRPr lang="en-US"/>
        </a:p>
      </dgm:t>
    </dgm:pt>
    <dgm:pt modelId="{C5819606-54CC-4D07-8721-83446539C1C5}" type="sibTrans" cxnId="{B7778020-C631-4146-9F0A-2AB32B9F8C26}">
      <dgm:prSet/>
      <dgm:spPr/>
      <dgm:t>
        <a:bodyPr/>
        <a:lstStyle/>
        <a:p>
          <a:endParaRPr lang="en-US"/>
        </a:p>
      </dgm:t>
    </dgm:pt>
    <dgm:pt modelId="{6A98907F-4B89-451C-A16A-F980368DFCFD}">
      <dgm:prSet phldrT="[Texte]"/>
      <dgm:spPr/>
      <dgm:t>
        <a:bodyPr/>
        <a:lstStyle/>
        <a:p>
          <a:r>
            <a:rPr lang="en-US" noProof="0" dirty="0" smtClean="0"/>
            <a:t>Conclusions</a:t>
          </a:r>
        </a:p>
      </dgm:t>
    </dgm:pt>
    <dgm:pt modelId="{020B9648-A635-432B-AF66-0AD5DEC7FBC9}" type="parTrans" cxnId="{C7324AF0-D84D-4EE0-8F5D-2A055BC565D3}">
      <dgm:prSet/>
      <dgm:spPr/>
      <dgm:t>
        <a:bodyPr/>
        <a:lstStyle/>
        <a:p>
          <a:endParaRPr lang="en-US"/>
        </a:p>
      </dgm:t>
    </dgm:pt>
    <dgm:pt modelId="{249062EA-3AC2-4DED-B3F4-6413105B8346}" type="sibTrans" cxnId="{C7324AF0-D84D-4EE0-8F5D-2A055BC565D3}">
      <dgm:prSet/>
      <dgm:spPr/>
      <dgm:t>
        <a:bodyPr/>
        <a:lstStyle/>
        <a:p>
          <a:endParaRPr lang="en-US"/>
        </a:p>
      </dgm:t>
    </dgm:pt>
    <dgm:pt modelId="{2342F182-1CAB-4CCA-9077-0FD80177EBC8}" type="pres">
      <dgm:prSet presAssocID="{B2FD8A12-F078-42E9-84C7-6044F56DD3F2}" presName="Name0" presStyleCnt="0">
        <dgm:presLayoutVars>
          <dgm:chMax val="7"/>
          <dgm:chPref val="7"/>
          <dgm:dir/>
        </dgm:presLayoutVars>
      </dgm:prSet>
      <dgm:spPr/>
      <dgm:t>
        <a:bodyPr/>
        <a:lstStyle/>
        <a:p>
          <a:endParaRPr lang="en-US"/>
        </a:p>
      </dgm:t>
    </dgm:pt>
    <dgm:pt modelId="{0493D418-9FCC-42AB-927A-EA1A5831FDD7}" type="pres">
      <dgm:prSet presAssocID="{B2FD8A12-F078-42E9-84C7-6044F56DD3F2}" presName="Name1" presStyleCnt="0"/>
      <dgm:spPr/>
    </dgm:pt>
    <dgm:pt modelId="{18B6EB23-0E65-4D78-B683-95916F608538}" type="pres">
      <dgm:prSet presAssocID="{B2FD8A12-F078-42E9-84C7-6044F56DD3F2}" presName="cycle" presStyleCnt="0"/>
      <dgm:spPr/>
    </dgm:pt>
    <dgm:pt modelId="{DE0921CC-AAE4-4072-946B-B8DC09CEC58B}" type="pres">
      <dgm:prSet presAssocID="{B2FD8A12-F078-42E9-84C7-6044F56DD3F2}" presName="srcNode" presStyleLbl="node1" presStyleIdx="0" presStyleCnt="7"/>
      <dgm:spPr/>
    </dgm:pt>
    <dgm:pt modelId="{D6DE089C-4E35-4FEC-A8DE-9DD3C9B470F3}" type="pres">
      <dgm:prSet presAssocID="{B2FD8A12-F078-42E9-84C7-6044F56DD3F2}" presName="conn" presStyleLbl="parChTrans1D2" presStyleIdx="0" presStyleCnt="1"/>
      <dgm:spPr/>
      <dgm:t>
        <a:bodyPr/>
        <a:lstStyle/>
        <a:p>
          <a:endParaRPr lang="en-US"/>
        </a:p>
      </dgm:t>
    </dgm:pt>
    <dgm:pt modelId="{9E46DCEB-40D1-405A-AD5E-3BB207A03F66}" type="pres">
      <dgm:prSet presAssocID="{B2FD8A12-F078-42E9-84C7-6044F56DD3F2}" presName="extraNode" presStyleLbl="node1" presStyleIdx="0" presStyleCnt="7"/>
      <dgm:spPr/>
    </dgm:pt>
    <dgm:pt modelId="{11D25D1E-6EF1-4335-9B0B-C47A927DB792}" type="pres">
      <dgm:prSet presAssocID="{B2FD8A12-F078-42E9-84C7-6044F56DD3F2}" presName="dstNode" presStyleLbl="node1" presStyleIdx="0" presStyleCnt="7"/>
      <dgm:spPr/>
    </dgm:pt>
    <dgm:pt modelId="{ABBBD5E5-1B94-41A8-AED7-57EA76DFCDF5}" type="pres">
      <dgm:prSet presAssocID="{9200DDF1-BB45-47BC-B8EC-A8C29177F755}" presName="text_1" presStyleLbl="node1" presStyleIdx="0" presStyleCnt="7">
        <dgm:presLayoutVars>
          <dgm:bulletEnabled val="1"/>
        </dgm:presLayoutVars>
      </dgm:prSet>
      <dgm:spPr/>
      <dgm:t>
        <a:bodyPr/>
        <a:lstStyle/>
        <a:p>
          <a:endParaRPr lang="en-US"/>
        </a:p>
      </dgm:t>
    </dgm:pt>
    <dgm:pt modelId="{DDF74970-E6AD-4308-AD6F-E971FEF19578}" type="pres">
      <dgm:prSet presAssocID="{9200DDF1-BB45-47BC-B8EC-A8C29177F755}" presName="accent_1" presStyleCnt="0"/>
      <dgm:spPr/>
    </dgm:pt>
    <dgm:pt modelId="{F1FDF141-1B82-4F44-90A6-0C9853120CEB}" type="pres">
      <dgm:prSet presAssocID="{9200DDF1-BB45-47BC-B8EC-A8C29177F755}" presName="accentRepeatNode" presStyleLbl="solidFgAcc1" presStyleIdx="0" presStyleCnt="7"/>
      <dgm:spPr/>
    </dgm:pt>
    <dgm:pt modelId="{A43E65A5-5393-463F-B7A1-80B67EE040F6}" type="pres">
      <dgm:prSet presAssocID="{18E28519-07DE-44C2-BFC6-4325BDFF311C}" presName="text_2" presStyleLbl="node1" presStyleIdx="1" presStyleCnt="7">
        <dgm:presLayoutVars>
          <dgm:bulletEnabled val="1"/>
        </dgm:presLayoutVars>
      </dgm:prSet>
      <dgm:spPr/>
      <dgm:t>
        <a:bodyPr/>
        <a:lstStyle/>
        <a:p>
          <a:endParaRPr lang="en-US"/>
        </a:p>
      </dgm:t>
    </dgm:pt>
    <dgm:pt modelId="{219C09BC-B505-473C-8521-AB888187F134}" type="pres">
      <dgm:prSet presAssocID="{18E28519-07DE-44C2-BFC6-4325BDFF311C}" presName="accent_2" presStyleCnt="0"/>
      <dgm:spPr/>
    </dgm:pt>
    <dgm:pt modelId="{620504B5-E239-4ED4-8EA7-5F5790D57DEF}" type="pres">
      <dgm:prSet presAssocID="{18E28519-07DE-44C2-BFC6-4325BDFF311C}" presName="accentRepeatNode" presStyleLbl="solidFgAcc1" presStyleIdx="1" presStyleCnt="7" custLinFactNeighborX="-20590" custLinFactNeighborY="4466"/>
      <dgm:spPr/>
    </dgm:pt>
    <dgm:pt modelId="{D5DFB914-4892-4DD7-9833-53364E7EC6F2}" type="pres">
      <dgm:prSet presAssocID="{49CD46FE-4D1B-46A8-A671-0EBD698F5EE2}" presName="text_3" presStyleLbl="node1" presStyleIdx="2" presStyleCnt="7">
        <dgm:presLayoutVars>
          <dgm:bulletEnabled val="1"/>
        </dgm:presLayoutVars>
      </dgm:prSet>
      <dgm:spPr/>
      <dgm:t>
        <a:bodyPr/>
        <a:lstStyle/>
        <a:p>
          <a:endParaRPr lang="en-US"/>
        </a:p>
      </dgm:t>
    </dgm:pt>
    <dgm:pt modelId="{A2F84DB5-023F-44BC-BF87-D062E9B461DF}" type="pres">
      <dgm:prSet presAssocID="{49CD46FE-4D1B-46A8-A671-0EBD698F5EE2}" presName="accent_3" presStyleCnt="0"/>
      <dgm:spPr/>
    </dgm:pt>
    <dgm:pt modelId="{1BA7FA3A-EE4B-4EF9-8254-3BA150E8907F}" type="pres">
      <dgm:prSet presAssocID="{49CD46FE-4D1B-46A8-A671-0EBD698F5EE2}" presName="accentRepeatNode" presStyleLbl="solidFgAcc1" presStyleIdx="2" presStyleCnt="7" custLinFactNeighborX="-5940" custLinFactNeighborY="-460"/>
      <dgm:spPr/>
    </dgm:pt>
    <dgm:pt modelId="{86C920BA-287B-45B2-A26E-B5B3EE348AE8}" type="pres">
      <dgm:prSet presAssocID="{DBFB216F-4896-4CF6-A1B1-291089F61BAF}" presName="text_4" presStyleLbl="node1" presStyleIdx="3" presStyleCnt="7">
        <dgm:presLayoutVars>
          <dgm:bulletEnabled val="1"/>
        </dgm:presLayoutVars>
      </dgm:prSet>
      <dgm:spPr/>
      <dgm:t>
        <a:bodyPr/>
        <a:lstStyle/>
        <a:p>
          <a:endParaRPr lang="en-US"/>
        </a:p>
      </dgm:t>
    </dgm:pt>
    <dgm:pt modelId="{647939F3-73BD-4155-AA48-C06CC65DA426}" type="pres">
      <dgm:prSet presAssocID="{DBFB216F-4896-4CF6-A1B1-291089F61BAF}" presName="accent_4" presStyleCnt="0"/>
      <dgm:spPr/>
    </dgm:pt>
    <dgm:pt modelId="{2BFCBAD0-1B08-41CE-886F-A6B0AD2B9F2F}" type="pres">
      <dgm:prSet presAssocID="{DBFB216F-4896-4CF6-A1B1-291089F61BAF}" presName="accentRepeatNode" presStyleLbl="solidFgAcc1" presStyleIdx="3" presStyleCnt="7"/>
      <dgm:spPr/>
    </dgm:pt>
    <dgm:pt modelId="{92810590-4A88-4590-B42B-EC5984DA212D}" type="pres">
      <dgm:prSet presAssocID="{28BA607A-DB2C-4AD1-A719-C6C1C5237E93}" presName="text_5" presStyleLbl="node1" presStyleIdx="4" presStyleCnt="7">
        <dgm:presLayoutVars>
          <dgm:bulletEnabled val="1"/>
        </dgm:presLayoutVars>
      </dgm:prSet>
      <dgm:spPr/>
      <dgm:t>
        <a:bodyPr/>
        <a:lstStyle/>
        <a:p>
          <a:endParaRPr lang="en-US"/>
        </a:p>
      </dgm:t>
    </dgm:pt>
    <dgm:pt modelId="{2E48F6B6-A610-4770-8305-F062A4A3E510}" type="pres">
      <dgm:prSet presAssocID="{28BA607A-DB2C-4AD1-A719-C6C1C5237E93}" presName="accent_5" presStyleCnt="0"/>
      <dgm:spPr/>
    </dgm:pt>
    <dgm:pt modelId="{1B120C8B-EC28-4866-BC54-A2FDEF716332}" type="pres">
      <dgm:prSet presAssocID="{28BA607A-DB2C-4AD1-A719-C6C1C5237E93}" presName="accentRepeatNode" presStyleLbl="solidFgAcc1" presStyleIdx="4" presStyleCnt="7"/>
      <dgm:spPr/>
    </dgm:pt>
    <dgm:pt modelId="{CE6F64EE-E23F-4A9D-9A5F-CF889DDCCB87}" type="pres">
      <dgm:prSet presAssocID="{469F0B57-9CA7-48F3-800D-5E329117B11E}" presName="text_6" presStyleLbl="node1" presStyleIdx="5" presStyleCnt="7">
        <dgm:presLayoutVars>
          <dgm:bulletEnabled val="1"/>
        </dgm:presLayoutVars>
      </dgm:prSet>
      <dgm:spPr/>
      <dgm:t>
        <a:bodyPr/>
        <a:lstStyle/>
        <a:p>
          <a:endParaRPr lang="en-US"/>
        </a:p>
      </dgm:t>
    </dgm:pt>
    <dgm:pt modelId="{5075863E-884D-429C-9329-13CBCE9D2056}" type="pres">
      <dgm:prSet presAssocID="{469F0B57-9CA7-48F3-800D-5E329117B11E}" presName="accent_6" presStyleCnt="0"/>
      <dgm:spPr/>
    </dgm:pt>
    <dgm:pt modelId="{A360509F-59B6-487C-BD8E-C0B6FBE25BE3}" type="pres">
      <dgm:prSet presAssocID="{469F0B57-9CA7-48F3-800D-5E329117B11E}" presName="accentRepeatNode" presStyleLbl="solidFgAcc1" presStyleIdx="5" presStyleCnt="7"/>
      <dgm:spPr/>
    </dgm:pt>
    <dgm:pt modelId="{8406E3D1-CB99-495D-9A4E-D1B53A55D6A2}" type="pres">
      <dgm:prSet presAssocID="{6A98907F-4B89-451C-A16A-F980368DFCFD}" presName="text_7" presStyleLbl="node1" presStyleIdx="6" presStyleCnt="7">
        <dgm:presLayoutVars>
          <dgm:bulletEnabled val="1"/>
        </dgm:presLayoutVars>
      </dgm:prSet>
      <dgm:spPr/>
      <dgm:t>
        <a:bodyPr/>
        <a:lstStyle/>
        <a:p>
          <a:endParaRPr lang="en-US"/>
        </a:p>
      </dgm:t>
    </dgm:pt>
    <dgm:pt modelId="{E1DAC976-653B-4662-9E58-0D5F6A163F1C}" type="pres">
      <dgm:prSet presAssocID="{6A98907F-4B89-451C-A16A-F980368DFCFD}" presName="accent_7" presStyleCnt="0"/>
      <dgm:spPr/>
    </dgm:pt>
    <dgm:pt modelId="{77D223EF-CA18-4172-83CE-BBFBA7AFCA27}" type="pres">
      <dgm:prSet presAssocID="{6A98907F-4B89-451C-A16A-F980368DFCFD}" presName="accentRepeatNode" presStyleLbl="solidFgAcc1" presStyleIdx="6" presStyleCnt="7"/>
      <dgm:spPr/>
    </dgm:pt>
  </dgm:ptLst>
  <dgm:cxnLst>
    <dgm:cxn modelId="{BEA90410-0EFD-4CDE-99EF-7FAE79C1A34F}" type="presOf" srcId="{46930ABF-C39B-4EA5-A932-598EBF577DD3}" destId="{D6DE089C-4E35-4FEC-A8DE-9DD3C9B470F3}" srcOrd="0" destOrd="0" presId="urn:microsoft.com/office/officeart/2008/layout/VerticalCurvedList"/>
    <dgm:cxn modelId="{8B45B4B6-7C2B-4C3A-B33C-A7984E056DA6}" type="presOf" srcId="{469F0B57-9CA7-48F3-800D-5E329117B11E}" destId="{CE6F64EE-E23F-4A9D-9A5F-CF889DDCCB87}" srcOrd="0" destOrd="0" presId="urn:microsoft.com/office/officeart/2008/layout/VerticalCurvedList"/>
    <dgm:cxn modelId="{A36F911C-8456-4F4F-9390-F20282B0AA30}" srcId="{B2FD8A12-F078-42E9-84C7-6044F56DD3F2}" destId="{49CD46FE-4D1B-46A8-A671-0EBD698F5EE2}" srcOrd="2" destOrd="0" parTransId="{DEA65199-4727-4334-9DEB-4DA75BDBFD56}" sibTransId="{3EB57691-930F-46F9-8283-21233D90D2C0}"/>
    <dgm:cxn modelId="{642F790C-7FD6-486B-8A0F-A71B8FAAEC28}" type="presOf" srcId="{28BA607A-DB2C-4AD1-A719-C6C1C5237E93}" destId="{92810590-4A88-4590-B42B-EC5984DA212D}" srcOrd="0" destOrd="0" presId="urn:microsoft.com/office/officeart/2008/layout/VerticalCurvedList"/>
    <dgm:cxn modelId="{0E55AD17-ECFC-42CB-BFDC-BE4DEEA09F77}" srcId="{B2FD8A12-F078-42E9-84C7-6044F56DD3F2}" destId="{DBFB216F-4896-4CF6-A1B1-291089F61BAF}" srcOrd="3" destOrd="0" parTransId="{97AE4FB3-4748-422E-AE31-E2F8C96A6049}" sibTransId="{7A3FE127-6172-4888-A305-86CEC35D80A3}"/>
    <dgm:cxn modelId="{C38C113A-661E-4FF1-BC80-EF7103C94EEF}" srcId="{B2FD8A12-F078-42E9-84C7-6044F56DD3F2}" destId="{9200DDF1-BB45-47BC-B8EC-A8C29177F755}" srcOrd="0" destOrd="0" parTransId="{AF2DB77C-6B19-4EC6-9BED-5FE7E731299E}" sibTransId="{46930ABF-C39B-4EA5-A932-598EBF577DD3}"/>
    <dgm:cxn modelId="{B7778020-C631-4146-9F0A-2AB32B9F8C26}" srcId="{B2FD8A12-F078-42E9-84C7-6044F56DD3F2}" destId="{469F0B57-9CA7-48F3-800D-5E329117B11E}" srcOrd="5" destOrd="0" parTransId="{325EE51D-7C68-4EE7-AF97-EDE4E794440F}" sibTransId="{C5819606-54CC-4D07-8721-83446539C1C5}"/>
    <dgm:cxn modelId="{9417F207-DFB2-4CE3-ADFC-E3158C427B87}" type="presOf" srcId="{B2FD8A12-F078-42E9-84C7-6044F56DD3F2}" destId="{2342F182-1CAB-4CCA-9077-0FD80177EBC8}" srcOrd="0" destOrd="0" presId="urn:microsoft.com/office/officeart/2008/layout/VerticalCurvedList"/>
    <dgm:cxn modelId="{EDD1163E-A207-43A6-A3DB-0E37434EF3AE}" type="presOf" srcId="{9200DDF1-BB45-47BC-B8EC-A8C29177F755}" destId="{ABBBD5E5-1B94-41A8-AED7-57EA76DFCDF5}" srcOrd="0" destOrd="0" presId="urn:microsoft.com/office/officeart/2008/layout/VerticalCurvedList"/>
    <dgm:cxn modelId="{4946CD87-B234-4D6E-B83F-3A976F59BB37}" srcId="{B2FD8A12-F078-42E9-84C7-6044F56DD3F2}" destId="{18E28519-07DE-44C2-BFC6-4325BDFF311C}" srcOrd="1" destOrd="0" parTransId="{AD8C3177-A131-4567-9070-95E46D4554ED}" sibTransId="{4F1D9AE1-CBAD-4D7D-B720-9B638A8515CF}"/>
    <dgm:cxn modelId="{5A8BD706-BE10-4C56-B5D2-D3997947F561}" type="presOf" srcId="{DBFB216F-4896-4CF6-A1B1-291089F61BAF}" destId="{86C920BA-287B-45B2-A26E-B5B3EE348AE8}" srcOrd="0" destOrd="0" presId="urn:microsoft.com/office/officeart/2008/layout/VerticalCurvedList"/>
    <dgm:cxn modelId="{E5A6EBA2-3CFC-48AC-B778-2F0AFC131D8D}" type="presOf" srcId="{6A98907F-4B89-451C-A16A-F980368DFCFD}" destId="{8406E3D1-CB99-495D-9A4E-D1B53A55D6A2}" srcOrd="0" destOrd="0" presId="urn:microsoft.com/office/officeart/2008/layout/VerticalCurvedList"/>
    <dgm:cxn modelId="{C7324AF0-D84D-4EE0-8F5D-2A055BC565D3}" srcId="{B2FD8A12-F078-42E9-84C7-6044F56DD3F2}" destId="{6A98907F-4B89-451C-A16A-F980368DFCFD}" srcOrd="6" destOrd="0" parTransId="{020B9648-A635-432B-AF66-0AD5DEC7FBC9}" sibTransId="{249062EA-3AC2-4DED-B3F4-6413105B8346}"/>
    <dgm:cxn modelId="{86FA940F-3C83-4045-9433-C06B9C6F0FB8}" type="presOf" srcId="{49CD46FE-4D1B-46A8-A671-0EBD698F5EE2}" destId="{D5DFB914-4892-4DD7-9833-53364E7EC6F2}" srcOrd="0" destOrd="0" presId="urn:microsoft.com/office/officeart/2008/layout/VerticalCurvedList"/>
    <dgm:cxn modelId="{913CC6D9-EE7E-483D-9049-E77479DF58E2}" srcId="{B2FD8A12-F078-42E9-84C7-6044F56DD3F2}" destId="{28BA607A-DB2C-4AD1-A719-C6C1C5237E93}" srcOrd="4" destOrd="0" parTransId="{5A8F5762-523A-409A-9C5E-EDE71A7F29EB}" sibTransId="{8CC1012C-859A-4EAE-89FE-8EE45E9FBEFF}"/>
    <dgm:cxn modelId="{12F0FB95-6E2C-445F-97EA-2720C92208D1}" type="presOf" srcId="{18E28519-07DE-44C2-BFC6-4325BDFF311C}" destId="{A43E65A5-5393-463F-B7A1-80B67EE040F6}" srcOrd="0" destOrd="0" presId="urn:microsoft.com/office/officeart/2008/layout/VerticalCurvedList"/>
    <dgm:cxn modelId="{89E6A7E8-5EDA-4AB1-89D7-49AA33F17135}" type="presParOf" srcId="{2342F182-1CAB-4CCA-9077-0FD80177EBC8}" destId="{0493D418-9FCC-42AB-927A-EA1A5831FDD7}" srcOrd="0" destOrd="0" presId="urn:microsoft.com/office/officeart/2008/layout/VerticalCurvedList"/>
    <dgm:cxn modelId="{2DF92846-D2AE-42A6-B130-98B22A7CE664}" type="presParOf" srcId="{0493D418-9FCC-42AB-927A-EA1A5831FDD7}" destId="{18B6EB23-0E65-4D78-B683-95916F608538}" srcOrd="0" destOrd="0" presId="urn:microsoft.com/office/officeart/2008/layout/VerticalCurvedList"/>
    <dgm:cxn modelId="{E31144D0-B9EA-4E43-B258-5702F04959B5}" type="presParOf" srcId="{18B6EB23-0E65-4D78-B683-95916F608538}" destId="{DE0921CC-AAE4-4072-946B-B8DC09CEC58B}" srcOrd="0" destOrd="0" presId="urn:microsoft.com/office/officeart/2008/layout/VerticalCurvedList"/>
    <dgm:cxn modelId="{0DCED3A9-8BA0-4DE8-B230-97A0D9A95F54}" type="presParOf" srcId="{18B6EB23-0E65-4D78-B683-95916F608538}" destId="{D6DE089C-4E35-4FEC-A8DE-9DD3C9B470F3}" srcOrd="1" destOrd="0" presId="urn:microsoft.com/office/officeart/2008/layout/VerticalCurvedList"/>
    <dgm:cxn modelId="{EC8B7AB8-DF34-4F85-8114-67DF90498877}" type="presParOf" srcId="{18B6EB23-0E65-4D78-B683-95916F608538}" destId="{9E46DCEB-40D1-405A-AD5E-3BB207A03F66}" srcOrd="2" destOrd="0" presId="urn:microsoft.com/office/officeart/2008/layout/VerticalCurvedList"/>
    <dgm:cxn modelId="{01D1B7BE-D8B7-4CEF-B3B0-E5FE79CB2597}" type="presParOf" srcId="{18B6EB23-0E65-4D78-B683-95916F608538}" destId="{11D25D1E-6EF1-4335-9B0B-C47A927DB792}" srcOrd="3" destOrd="0" presId="urn:microsoft.com/office/officeart/2008/layout/VerticalCurvedList"/>
    <dgm:cxn modelId="{4ACCE7F3-12C8-4F29-8BF2-B6C6AAC1CBCE}" type="presParOf" srcId="{0493D418-9FCC-42AB-927A-EA1A5831FDD7}" destId="{ABBBD5E5-1B94-41A8-AED7-57EA76DFCDF5}" srcOrd="1" destOrd="0" presId="urn:microsoft.com/office/officeart/2008/layout/VerticalCurvedList"/>
    <dgm:cxn modelId="{8D00AD16-6767-4D5A-9B83-8BE2A4B1964F}" type="presParOf" srcId="{0493D418-9FCC-42AB-927A-EA1A5831FDD7}" destId="{DDF74970-E6AD-4308-AD6F-E971FEF19578}" srcOrd="2" destOrd="0" presId="urn:microsoft.com/office/officeart/2008/layout/VerticalCurvedList"/>
    <dgm:cxn modelId="{0CD5EE96-4F31-4C68-A8A5-2930AE3B1D9C}" type="presParOf" srcId="{DDF74970-E6AD-4308-AD6F-E971FEF19578}" destId="{F1FDF141-1B82-4F44-90A6-0C9853120CEB}" srcOrd="0" destOrd="0" presId="urn:microsoft.com/office/officeart/2008/layout/VerticalCurvedList"/>
    <dgm:cxn modelId="{A557744D-5253-47C7-95F8-ABC7A6F56DEE}" type="presParOf" srcId="{0493D418-9FCC-42AB-927A-EA1A5831FDD7}" destId="{A43E65A5-5393-463F-B7A1-80B67EE040F6}" srcOrd="3" destOrd="0" presId="urn:microsoft.com/office/officeart/2008/layout/VerticalCurvedList"/>
    <dgm:cxn modelId="{CF512328-3CCA-40F6-89AB-433FFB4B0E5D}" type="presParOf" srcId="{0493D418-9FCC-42AB-927A-EA1A5831FDD7}" destId="{219C09BC-B505-473C-8521-AB888187F134}" srcOrd="4" destOrd="0" presId="urn:microsoft.com/office/officeart/2008/layout/VerticalCurvedList"/>
    <dgm:cxn modelId="{1F66837E-4DC7-4C39-A8D4-534DB34836F7}" type="presParOf" srcId="{219C09BC-B505-473C-8521-AB888187F134}" destId="{620504B5-E239-4ED4-8EA7-5F5790D57DEF}" srcOrd="0" destOrd="0" presId="urn:microsoft.com/office/officeart/2008/layout/VerticalCurvedList"/>
    <dgm:cxn modelId="{127DFA51-04C5-4901-8752-B17890C117F5}" type="presParOf" srcId="{0493D418-9FCC-42AB-927A-EA1A5831FDD7}" destId="{D5DFB914-4892-4DD7-9833-53364E7EC6F2}" srcOrd="5" destOrd="0" presId="urn:microsoft.com/office/officeart/2008/layout/VerticalCurvedList"/>
    <dgm:cxn modelId="{5FA9E383-A656-45FD-9FD7-4336F6398068}" type="presParOf" srcId="{0493D418-9FCC-42AB-927A-EA1A5831FDD7}" destId="{A2F84DB5-023F-44BC-BF87-D062E9B461DF}" srcOrd="6" destOrd="0" presId="urn:microsoft.com/office/officeart/2008/layout/VerticalCurvedList"/>
    <dgm:cxn modelId="{01A15755-3933-4B3C-AFAF-E5A8C761C8CF}" type="presParOf" srcId="{A2F84DB5-023F-44BC-BF87-D062E9B461DF}" destId="{1BA7FA3A-EE4B-4EF9-8254-3BA150E8907F}" srcOrd="0" destOrd="0" presId="urn:microsoft.com/office/officeart/2008/layout/VerticalCurvedList"/>
    <dgm:cxn modelId="{B852C1C7-D2FC-4411-9FA8-9147820494E9}" type="presParOf" srcId="{0493D418-9FCC-42AB-927A-EA1A5831FDD7}" destId="{86C920BA-287B-45B2-A26E-B5B3EE348AE8}" srcOrd="7" destOrd="0" presId="urn:microsoft.com/office/officeart/2008/layout/VerticalCurvedList"/>
    <dgm:cxn modelId="{A004912A-FF66-460F-A106-B9FD43D6A597}" type="presParOf" srcId="{0493D418-9FCC-42AB-927A-EA1A5831FDD7}" destId="{647939F3-73BD-4155-AA48-C06CC65DA426}" srcOrd="8" destOrd="0" presId="urn:microsoft.com/office/officeart/2008/layout/VerticalCurvedList"/>
    <dgm:cxn modelId="{8EF1AE7D-50F9-4EF8-919F-1164C9E3511C}" type="presParOf" srcId="{647939F3-73BD-4155-AA48-C06CC65DA426}" destId="{2BFCBAD0-1B08-41CE-886F-A6B0AD2B9F2F}" srcOrd="0" destOrd="0" presId="urn:microsoft.com/office/officeart/2008/layout/VerticalCurvedList"/>
    <dgm:cxn modelId="{CCA449BC-243B-402D-A181-3FB98993784B}" type="presParOf" srcId="{0493D418-9FCC-42AB-927A-EA1A5831FDD7}" destId="{92810590-4A88-4590-B42B-EC5984DA212D}" srcOrd="9" destOrd="0" presId="urn:microsoft.com/office/officeart/2008/layout/VerticalCurvedList"/>
    <dgm:cxn modelId="{551FD854-B0B0-41C6-B570-81C6C8119832}" type="presParOf" srcId="{0493D418-9FCC-42AB-927A-EA1A5831FDD7}" destId="{2E48F6B6-A610-4770-8305-F062A4A3E510}" srcOrd="10" destOrd="0" presId="urn:microsoft.com/office/officeart/2008/layout/VerticalCurvedList"/>
    <dgm:cxn modelId="{2AA11447-8860-4A40-9743-FF390C18AA39}" type="presParOf" srcId="{2E48F6B6-A610-4770-8305-F062A4A3E510}" destId="{1B120C8B-EC28-4866-BC54-A2FDEF716332}" srcOrd="0" destOrd="0" presId="urn:microsoft.com/office/officeart/2008/layout/VerticalCurvedList"/>
    <dgm:cxn modelId="{9758D862-1757-4B8B-8CFE-5A2A658413CB}" type="presParOf" srcId="{0493D418-9FCC-42AB-927A-EA1A5831FDD7}" destId="{CE6F64EE-E23F-4A9D-9A5F-CF889DDCCB87}" srcOrd="11" destOrd="0" presId="urn:microsoft.com/office/officeart/2008/layout/VerticalCurvedList"/>
    <dgm:cxn modelId="{0636BA66-1203-4B08-AB22-8157C7B81D26}" type="presParOf" srcId="{0493D418-9FCC-42AB-927A-EA1A5831FDD7}" destId="{5075863E-884D-429C-9329-13CBCE9D2056}" srcOrd="12" destOrd="0" presId="urn:microsoft.com/office/officeart/2008/layout/VerticalCurvedList"/>
    <dgm:cxn modelId="{B5E89408-B268-43D6-8823-9E366619CF7C}" type="presParOf" srcId="{5075863E-884D-429C-9329-13CBCE9D2056}" destId="{A360509F-59B6-487C-BD8E-C0B6FBE25BE3}" srcOrd="0" destOrd="0" presId="urn:microsoft.com/office/officeart/2008/layout/VerticalCurvedList"/>
    <dgm:cxn modelId="{BB99B4FA-7A60-46BB-82CE-CA041E45B50E}" type="presParOf" srcId="{0493D418-9FCC-42AB-927A-EA1A5831FDD7}" destId="{8406E3D1-CB99-495D-9A4E-D1B53A55D6A2}" srcOrd="13" destOrd="0" presId="urn:microsoft.com/office/officeart/2008/layout/VerticalCurvedList"/>
    <dgm:cxn modelId="{B37BF672-1D56-43A0-94D9-A097C3AC4BF9}" type="presParOf" srcId="{0493D418-9FCC-42AB-927A-EA1A5831FDD7}" destId="{E1DAC976-653B-4662-9E58-0D5F6A163F1C}" srcOrd="14" destOrd="0" presId="urn:microsoft.com/office/officeart/2008/layout/VerticalCurvedList"/>
    <dgm:cxn modelId="{CDEC39CA-DE23-4C12-89C8-54D4AC8481D0}" type="presParOf" srcId="{E1DAC976-653B-4662-9E58-0D5F6A163F1C}" destId="{77D223EF-CA18-4172-83CE-BBFBA7AFCA2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81246E-BFC6-4032-ACF8-BE867439FE39}" type="doc">
      <dgm:prSet loTypeId="urn:microsoft.com/office/officeart/2005/8/layout/chevron2" loCatId="list" qsTypeId="urn:microsoft.com/office/officeart/2005/8/quickstyle/simple1" qsCatId="simple" csTypeId="urn:microsoft.com/office/officeart/2005/8/colors/accent5_2" csCatId="accent5" phldr="1"/>
      <dgm:spPr/>
      <dgm:t>
        <a:bodyPr/>
        <a:lstStyle/>
        <a:p>
          <a:endParaRPr lang="en-US"/>
        </a:p>
      </dgm:t>
    </dgm:pt>
    <dgm:pt modelId="{C7D0D7BD-9380-4AA1-9614-E3D4F7CAD5B0}">
      <dgm:prSet phldrT="[Texte]"/>
      <dgm:spPr/>
      <dgm:t>
        <a:bodyPr/>
        <a:lstStyle/>
        <a:p>
          <a:r>
            <a:rPr lang="en-US" dirty="0" smtClean="0"/>
            <a:t> </a:t>
          </a:r>
          <a:endParaRPr lang="en-US" dirty="0"/>
        </a:p>
      </dgm:t>
    </dgm:pt>
    <dgm:pt modelId="{70945952-4F1D-4F48-A6C5-13FFE9CF73C9}" type="parTrans" cxnId="{4AA6A58E-5453-4BB5-B58A-552D2E343A6E}">
      <dgm:prSet/>
      <dgm:spPr/>
      <dgm:t>
        <a:bodyPr/>
        <a:lstStyle/>
        <a:p>
          <a:endParaRPr lang="en-US"/>
        </a:p>
      </dgm:t>
    </dgm:pt>
    <dgm:pt modelId="{D6A23A2F-76FB-41B6-A7B0-2C52597784CC}" type="sibTrans" cxnId="{4AA6A58E-5453-4BB5-B58A-552D2E343A6E}">
      <dgm:prSet/>
      <dgm:spPr/>
      <dgm:t>
        <a:bodyPr/>
        <a:lstStyle/>
        <a:p>
          <a:endParaRPr lang="en-US"/>
        </a:p>
      </dgm:t>
    </dgm:pt>
    <dgm:pt modelId="{621E1EE9-706B-4F51-82E3-AD5BB190C28A}">
      <dgm:prSet phldrT="[Texte]"/>
      <dgm:spPr/>
      <dgm:t>
        <a:bodyPr/>
        <a:lstStyle/>
        <a:p>
          <a:r>
            <a:rPr lang="en-US" dirty="0" smtClean="0"/>
            <a:t> </a:t>
          </a:r>
          <a:endParaRPr lang="en-US" dirty="0"/>
        </a:p>
      </dgm:t>
    </dgm:pt>
    <dgm:pt modelId="{D413749A-C468-4A36-82F3-F3C08A67555B}" type="parTrans" cxnId="{E7A2A670-B14C-4F1C-95AD-7916616A47F6}">
      <dgm:prSet/>
      <dgm:spPr/>
      <dgm:t>
        <a:bodyPr/>
        <a:lstStyle/>
        <a:p>
          <a:endParaRPr lang="en-US"/>
        </a:p>
      </dgm:t>
    </dgm:pt>
    <dgm:pt modelId="{036DED54-721D-41A7-B9C3-D44B2F993EAC}" type="sibTrans" cxnId="{E7A2A670-B14C-4F1C-95AD-7916616A47F6}">
      <dgm:prSet/>
      <dgm:spPr/>
      <dgm:t>
        <a:bodyPr/>
        <a:lstStyle/>
        <a:p>
          <a:endParaRPr lang="en-US"/>
        </a:p>
      </dgm:t>
    </dgm:pt>
    <dgm:pt modelId="{3DE335FC-DA2F-4356-A94B-0A284B7F8675}">
      <dgm:prSet phldrT="[Texte]"/>
      <dgm:spPr/>
      <dgm:t>
        <a:bodyPr/>
        <a:lstStyle/>
        <a:p>
          <a:r>
            <a:rPr lang="en-US" dirty="0" smtClean="0"/>
            <a:t>Alignments – Calibration – Exclude duplicates</a:t>
          </a:r>
          <a:endParaRPr lang="en-US" dirty="0"/>
        </a:p>
      </dgm:t>
    </dgm:pt>
    <dgm:pt modelId="{5C9E005D-93E2-4134-B111-8DCBC7DC0E48}" type="parTrans" cxnId="{8405B324-A9F0-4881-9CB9-FDA518D290DD}">
      <dgm:prSet/>
      <dgm:spPr/>
      <dgm:t>
        <a:bodyPr/>
        <a:lstStyle/>
        <a:p>
          <a:endParaRPr lang="en-US"/>
        </a:p>
      </dgm:t>
    </dgm:pt>
    <dgm:pt modelId="{4E6A7929-47DF-4BD0-897C-6FCD5CDD5F05}" type="sibTrans" cxnId="{8405B324-A9F0-4881-9CB9-FDA518D290DD}">
      <dgm:prSet/>
      <dgm:spPr/>
      <dgm:t>
        <a:bodyPr/>
        <a:lstStyle/>
        <a:p>
          <a:endParaRPr lang="en-US"/>
        </a:p>
      </dgm:t>
    </dgm:pt>
    <dgm:pt modelId="{71231F99-C500-45EA-8F3D-3081D5A19AAD}">
      <dgm:prSet phldrT="[Texte]"/>
      <dgm:spPr/>
      <dgm:t>
        <a:bodyPr/>
        <a:lstStyle/>
        <a:p>
          <a:r>
            <a:rPr lang="en-US" dirty="0" smtClean="0"/>
            <a:t> </a:t>
          </a:r>
          <a:endParaRPr lang="en-US" dirty="0"/>
        </a:p>
      </dgm:t>
    </dgm:pt>
    <dgm:pt modelId="{D9BC7396-95EE-4607-A19E-D9932529519D}" type="parTrans" cxnId="{65356791-DE23-4EC3-9E90-6375D8415345}">
      <dgm:prSet/>
      <dgm:spPr/>
      <dgm:t>
        <a:bodyPr/>
        <a:lstStyle/>
        <a:p>
          <a:endParaRPr lang="en-US"/>
        </a:p>
      </dgm:t>
    </dgm:pt>
    <dgm:pt modelId="{5E5099A5-AAD3-4257-AF0E-D070AB825693}" type="sibTrans" cxnId="{65356791-DE23-4EC3-9E90-6375D8415345}">
      <dgm:prSet/>
      <dgm:spPr/>
      <dgm:t>
        <a:bodyPr/>
        <a:lstStyle/>
        <a:p>
          <a:endParaRPr lang="en-US"/>
        </a:p>
      </dgm:t>
    </dgm:pt>
    <dgm:pt modelId="{B3216266-5BFE-487F-8A6C-5E5EA0EA1432}">
      <dgm:prSet phldrT="[Texte]"/>
      <dgm:spPr/>
      <dgm:t>
        <a:bodyPr/>
        <a:lstStyle/>
        <a:p>
          <a:r>
            <a:rPr lang="en-US" dirty="0" smtClean="0"/>
            <a:t>Examine per sample quality metrics</a:t>
          </a:r>
          <a:endParaRPr lang="en-US" dirty="0"/>
        </a:p>
      </dgm:t>
    </dgm:pt>
    <dgm:pt modelId="{91FCD6F7-E64E-4F05-BC1F-616B9BFEE543}" type="parTrans" cxnId="{1D23DCC5-AAAA-4E04-901E-69213D0D18B5}">
      <dgm:prSet/>
      <dgm:spPr/>
      <dgm:t>
        <a:bodyPr/>
        <a:lstStyle/>
        <a:p>
          <a:endParaRPr lang="en-US"/>
        </a:p>
      </dgm:t>
    </dgm:pt>
    <dgm:pt modelId="{3ECF49C5-3447-4A2A-AD10-D1B9A9BC9320}" type="sibTrans" cxnId="{1D23DCC5-AAAA-4E04-901E-69213D0D18B5}">
      <dgm:prSet/>
      <dgm:spPr/>
      <dgm:t>
        <a:bodyPr/>
        <a:lstStyle/>
        <a:p>
          <a:endParaRPr lang="en-US"/>
        </a:p>
      </dgm:t>
    </dgm:pt>
    <dgm:pt modelId="{1DA013E5-35F2-4D30-8779-965B32023A3B}">
      <dgm:prSet phldrT="[Texte]"/>
      <dgm:spPr/>
      <dgm:t>
        <a:bodyPr/>
        <a:lstStyle/>
        <a:p>
          <a:r>
            <a:rPr lang="en-US" dirty="0" smtClean="0"/>
            <a:t>Distribution of quality scores and relationships</a:t>
          </a:r>
          <a:endParaRPr lang="en-US" dirty="0"/>
        </a:p>
      </dgm:t>
    </dgm:pt>
    <dgm:pt modelId="{F664FFB7-CDDC-4627-BFE0-1695D9C26F4D}" type="parTrans" cxnId="{C3E3DA17-B94F-4F71-8F78-896210956187}">
      <dgm:prSet/>
      <dgm:spPr/>
      <dgm:t>
        <a:bodyPr/>
        <a:lstStyle/>
        <a:p>
          <a:endParaRPr lang="en-US"/>
        </a:p>
      </dgm:t>
    </dgm:pt>
    <dgm:pt modelId="{B208529E-51F0-433E-B51C-5C2F3115FA5D}" type="sibTrans" cxnId="{C3E3DA17-B94F-4F71-8F78-896210956187}">
      <dgm:prSet/>
      <dgm:spPr/>
      <dgm:t>
        <a:bodyPr/>
        <a:lstStyle/>
        <a:p>
          <a:endParaRPr lang="en-US"/>
        </a:p>
      </dgm:t>
    </dgm:pt>
    <dgm:pt modelId="{0AE1F994-7053-4797-8CFC-A15D3C8C117E}">
      <dgm:prSet phldrT="[Texte]"/>
      <dgm:spPr/>
      <dgm:t>
        <a:bodyPr/>
        <a:lstStyle/>
        <a:p>
          <a:r>
            <a:rPr lang="en-US" dirty="0" smtClean="0"/>
            <a:t>Identification of variants size</a:t>
          </a:r>
          <a:endParaRPr lang="en-US" dirty="0"/>
        </a:p>
      </dgm:t>
    </dgm:pt>
    <dgm:pt modelId="{B2FD628D-89ED-4075-AB10-F315CB8E24F0}" type="parTrans" cxnId="{CEE6B39F-28D6-44F6-9ED5-40B56E98512B}">
      <dgm:prSet/>
      <dgm:spPr/>
      <dgm:t>
        <a:bodyPr/>
        <a:lstStyle/>
        <a:p>
          <a:endParaRPr lang="en-US"/>
        </a:p>
      </dgm:t>
    </dgm:pt>
    <dgm:pt modelId="{D929B88A-7FA0-44CC-9B31-410EF3CB4CDB}" type="sibTrans" cxnId="{CEE6B39F-28D6-44F6-9ED5-40B56E98512B}">
      <dgm:prSet/>
      <dgm:spPr/>
      <dgm:t>
        <a:bodyPr/>
        <a:lstStyle/>
        <a:p>
          <a:endParaRPr lang="en-US"/>
        </a:p>
      </dgm:t>
    </dgm:pt>
    <dgm:pt modelId="{B614332B-2F39-465E-BADE-8B967AA2FD88}">
      <dgm:prSet phldrT="[Texte]"/>
      <dgm:spPr/>
      <dgm:t>
        <a:bodyPr/>
        <a:lstStyle/>
        <a:p>
          <a:r>
            <a:rPr lang="en-US" dirty="0" smtClean="0"/>
            <a:t>Machine inspection</a:t>
          </a:r>
          <a:endParaRPr lang="en-US" dirty="0"/>
        </a:p>
      </dgm:t>
    </dgm:pt>
    <dgm:pt modelId="{6C37F1BE-80AA-4E8F-9654-4C2C83542FA1}" type="parTrans" cxnId="{025A517E-75EF-4E3D-83E1-3EB6D61AF0FD}">
      <dgm:prSet/>
      <dgm:spPr/>
      <dgm:t>
        <a:bodyPr/>
        <a:lstStyle/>
        <a:p>
          <a:endParaRPr lang="en-US"/>
        </a:p>
      </dgm:t>
    </dgm:pt>
    <dgm:pt modelId="{3F3209FE-B93B-497A-B40F-B856296FC37B}" type="sibTrans" cxnId="{025A517E-75EF-4E3D-83E1-3EB6D61AF0FD}">
      <dgm:prSet/>
      <dgm:spPr/>
      <dgm:t>
        <a:bodyPr/>
        <a:lstStyle/>
        <a:p>
          <a:endParaRPr lang="en-US"/>
        </a:p>
      </dgm:t>
    </dgm:pt>
    <dgm:pt modelId="{D74BE460-E650-4BAE-BAD3-C259AC74096B}">
      <dgm:prSet phldrT="[Texte]"/>
      <dgm:spPr/>
      <dgm:t>
        <a:bodyPr/>
        <a:lstStyle/>
        <a:p>
          <a:r>
            <a:rPr lang="en-US" dirty="0" smtClean="0"/>
            <a:t>Re-examine per sample quality metrics</a:t>
          </a:r>
          <a:endParaRPr lang="en-US" dirty="0"/>
        </a:p>
      </dgm:t>
    </dgm:pt>
    <dgm:pt modelId="{7A951CFA-8D9A-4729-A3AE-F8F6008FA004}" type="parTrans" cxnId="{24F3CA0F-BF03-4F4C-B8B4-5719E9495CA4}">
      <dgm:prSet/>
      <dgm:spPr/>
      <dgm:t>
        <a:bodyPr/>
        <a:lstStyle/>
        <a:p>
          <a:endParaRPr lang="en-US"/>
        </a:p>
      </dgm:t>
    </dgm:pt>
    <dgm:pt modelId="{48428273-C7AC-423F-870C-D6C2E8308C67}" type="sibTrans" cxnId="{24F3CA0F-BF03-4F4C-B8B4-5719E9495CA4}">
      <dgm:prSet/>
      <dgm:spPr/>
      <dgm:t>
        <a:bodyPr/>
        <a:lstStyle/>
        <a:p>
          <a:endParaRPr lang="en-US"/>
        </a:p>
      </dgm:t>
    </dgm:pt>
    <dgm:pt modelId="{41FC63E9-8F4C-4C53-825F-50F6862E43E5}">
      <dgm:prSet phldrT="[Texte]"/>
      <dgm:spPr/>
      <dgm:t>
        <a:bodyPr/>
        <a:lstStyle/>
        <a:p>
          <a:r>
            <a:rPr lang="en-US" dirty="0" smtClean="0"/>
            <a:t>Comparison of transition-</a:t>
          </a:r>
          <a:r>
            <a:rPr lang="en-US" dirty="0" err="1" smtClean="0"/>
            <a:t>transversion</a:t>
          </a:r>
          <a:r>
            <a:rPr lang="en-US" dirty="0" smtClean="0"/>
            <a:t> ratio</a:t>
          </a:r>
          <a:endParaRPr lang="en-US" dirty="0"/>
        </a:p>
      </dgm:t>
    </dgm:pt>
    <dgm:pt modelId="{B0362BD7-73DE-4A65-B843-754F01EBE438}" type="parTrans" cxnId="{574E090B-6ACA-4D52-AE85-DE43EA423495}">
      <dgm:prSet/>
      <dgm:spPr/>
      <dgm:t>
        <a:bodyPr/>
        <a:lstStyle/>
        <a:p>
          <a:endParaRPr lang="en-US"/>
        </a:p>
      </dgm:t>
    </dgm:pt>
    <dgm:pt modelId="{5CB77A96-2BFA-4A0E-8446-6097B9A34FEC}" type="sibTrans" cxnId="{574E090B-6ACA-4D52-AE85-DE43EA423495}">
      <dgm:prSet/>
      <dgm:spPr/>
      <dgm:t>
        <a:bodyPr/>
        <a:lstStyle/>
        <a:p>
          <a:endParaRPr lang="en-US"/>
        </a:p>
      </dgm:t>
    </dgm:pt>
    <dgm:pt modelId="{B93A5473-0D50-44FF-A5E0-2624A7477F86}">
      <dgm:prSet phldrT="[Texte]"/>
      <dgm:spPr/>
      <dgm:t>
        <a:bodyPr/>
        <a:lstStyle/>
        <a:p>
          <a:r>
            <a:rPr lang="en-US" dirty="0" smtClean="0"/>
            <a:t>Validation</a:t>
          </a:r>
          <a:endParaRPr lang="en-US" dirty="0"/>
        </a:p>
      </dgm:t>
    </dgm:pt>
    <dgm:pt modelId="{5CD341B4-F27C-4208-8235-452CA3853E46}" type="parTrans" cxnId="{6BC98DDB-8768-4297-A78D-5359E4BC33FB}">
      <dgm:prSet/>
      <dgm:spPr/>
      <dgm:t>
        <a:bodyPr/>
        <a:lstStyle/>
        <a:p>
          <a:endParaRPr lang="en-US"/>
        </a:p>
      </dgm:t>
    </dgm:pt>
    <dgm:pt modelId="{E9344DC3-10A8-48B3-8292-4376D922F68A}" type="sibTrans" cxnId="{6BC98DDB-8768-4297-A78D-5359E4BC33FB}">
      <dgm:prSet/>
      <dgm:spPr/>
      <dgm:t>
        <a:bodyPr/>
        <a:lstStyle/>
        <a:p>
          <a:endParaRPr lang="en-US"/>
        </a:p>
      </dgm:t>
    </dgm:pt>
    <dgm:pt modelId="{A5844619-7AF9-4B9D-9621-BD325480CADD}">
      <dgm:prSet phldrT="[Texte]" custT="1"/>
      <dgm:spPr/>
      <dgm:t>
        <a:bodyPr/>
        <a:lstStyle/>
        <a:p>
          <a:r>
            <a:rPr lang="en-US" sz="2200" dirty="0" smtClean="0"/>
            <a:t>Check : </a:t>
          </a:r>
          <a:r>
            <a:rPr lang="en-US" sz="1800" dirty="0" smtClean="0"/>
            <a:t>DNA fingerprint - Sample tracked - Contamination</a:t>
          </a:r>
          <a:endParaRPr lang="en-US" sz="1800" dirty="0"/>
        </a:p>
      </dgm:t>
    </dgm:pt>
    <dgm:pt modelId="{9B94CF34-C682-4B9A-BE3F-9381DA0494D5}" type="parTrans" cxnId="{006BE2BE-8D78-42E6-B21A-D43B7AE5BE77}">
      <dgm:prSet/>
      <dgm:spPr/>
      <dgm:t>
        <a:bodyPr/>
        <a:lstStyle/>
        <a:p>
          <a:endParaRPr lang="en-US"/>
        </a:p>
      </dgm:t>
    </dgm:pt>
    <dgm:pt modelId="{CBBD677A-06BC-4440-BD05-567C7202E760}" type="sibTrans" cxnId="{006BE2BE-8D78-42E6-B21A-D43B7AE5BE77}">
      <dgm:prSet/>
      <dgm:spPr/>
      <dgm:t>
        <a:bodyPr/>
        <a:lstStyle/>
        <a:p>
          <a:endParaRPr lang="en-US"/>
        </a:p>
      </dgm:t>
    </dgm:pt>
    <dgm:pt modelId="{56B37653-0EC4-43F6-BF6E-065A08429AB1}">
      <dgm:prSet phldrT="[Texte]"/>
      <dgm:spPr/>
      <dgm:t>
        <a:bodyPr/>
        <a:lstStyle/>
        <a:p>
          <a:endParaRPr lang="en-US" dirty="0"/>
        </a:p>
      </dgm:t>
    </dgm:pt>
    <dgm:pt modelId="{35A7F7AE-32F1-4F2B-87E8-882C2B3880F7}" type="parTrans" cxnId="{82B57226-1C5A-4C00-A6DD-492E6339A73D}">
      <dgm:prSet/>
      <dgm:spPr/>
      <dgm:t>
        <a:bodyPr/>
        <a:lstStyle/>
        <a:p>
          <a:endParaRPr lang="en-US"/>
        </a:p>
      </dgm:t>
    </dgm:pt>
    <dgm:pt modelId="{2BB45D3E-5F92-48BA-AA2F-1AA2D08C2D46}" type="sibTrans" cxnId="{82B57226-1C5A-4C00-A6DD-492E6339A73D}">
      <dgm:prSet/>
      <dgm:spPr/>
      <dgm:t>
        <a:bodyPr/>
        <a:lstStyle/>
        <a:p>
          <a:endParaRPr lang="en-US"/>
        </a:p>
      </dgm:t>
    </dgm:pt>
    <dgm:pt modelId="{6FC82BBF-D299-4881-AD6D-B36BAF8D86CC}">
      <dgm:prSet phldrT="[Texte]"/>
      <dgm:spPr/>
      <dgm:t>
        <a:bodyPr/>
        <a:lstStyle/>
        <a:p>
          <a:endParaRPr lang="en-US" dirty="0"/>
        </a:p>
      </dgm:t>
    </dgm:pt>
    <dgm:pt modelId="{B0715460-9949-448B-A8C2-B7C3A4FBF5F8}" type="parTrans" cxnId="{62A080BF-AC4D-4D69-8EC1-42CFCDC505D1}">
      <dgm:prSet/>
      <dgm:spPr/>
      <dgm:t>
        <a:bodyPr/>
        <a:lstStyle/>
        <a:p>
          <a:endParaRPr lang="en-US"/>
        </a:p>
      </dgm:t>
    </dgm:pt>
    <dgm:pt modelId="{7B0A1C65-95D7-4113-8A1B-381C50C11F73}" type="sibTrans" cxnId="{62A080BF-AC4D-4D69-8EC1-42CFCDC505D1}">
      <dgm:prSet/>
      <dgm:spPr/>
      <dgm:t>
        <a:bodyPr/>
        <a:lstStyle/>
        <a:p>
          <a:endParaRPr lang="en-US"/>
        </a:p>
      </dgm:t>
    </dgm:pt>
    <dgm:pt modelId="{B6B2EF6C-CF9E-483E-A99C-50D437A20D7F}">
      <dgm:prSet phldrT="[Texte]"/>
      <dgm:spPr/>
      <dgm:t>
        <a:bodyPr/>
        <a:lstStyle/>
        <a:p>
          <a:endParaRPr lang="en-US" dirty="0"/>
        </a:p>
      </dgm:t>
    </dgm:pt>
    <dgm:pt modelId="{37D81934-F70A-40C4-A192-5F555572F6E6}" type="parTrans" cxnId="{BAE6D94F-9872-4CF7-AEB2-9ED30B9DDF45}">
      <dgm:prSet/>
      <dgm:spPr/>
      <dgm:t>
        <a:bodyPr/>
        <a:lstStyle/>
        <a:p>
          <a:endParaRPr lang="en-US"/>
        </a:p>
      </dgm:t>
    </dgm:pt>
    <dgm:pt modelId="{34BF1872-4AF2-4255-B1E4-F8887230EE63}" type="sibTrans" cxnId="{BAE6D94F-9872-4CF7-AEB2-9ED30B9DDF45}">
      <dgm:prSet/>
      <dgm:spPr/>
      <dgm:t>
        <a:bodyPr/>
        <a:lstStyle/>
        <a:p>
          <a:endParaRPr lang="en-US"/>
        </a:p>
      </dgm:t>
    </dgm:pt>
    <dgm:pt modelId="{D938CAA0-C000-459F-BA08-8350F690933D}">
      <dgm:prSet phldrT="[Texte]"/>
      <dgm:spPr/>
      <dgm:t>
        <a:bodyPr/>
        <a:lstStyle/>
        <a:p>
          <a:endParaRPr lang="en-US" dirty="0"/>
        </a:p>
      </dgm:t>
    </dgm:pt>
    <dgm:pt modelId="{8CDA7F69-F233-4E73-896A-E79F0CC7F030}" type="parTrans" cxnId="{1BE3F870-0440-4501-A69D-60A363B19C59}">
      <dgm:prSet/>
      <dgm:spPr/>
      <dgm:t>
        <a:bodyPr/>
        <a:lstStyle/>
        <a:p>
          <a:endParaRPr lang="en-US"/>
        </a:p>
      </dgm:t>
    </dgm:pt>
    <dgm:pt modelId="{8EDB566E-DE68-41ED-B505-B6489CFDABD0}" type="sibTrans" cxnId="{1BE3F870-0440-4501-A69D-60A363B19C59}">
      <dgm:prSet/>
      <dgm:spPr/>
      <dgm:t>
        <a:bodyPr/>
        <a:lstStyle/>
        <a:p>
          <a:endParaRPr lang="en-US"/>
        </a:p>
      </dgm:t>
    </dgm:pt>
    <dgm:pt modelId="{48F885A3-7588-4503-843A-6D28EEC23DED}">
      <dgm:prSet phldrT="[Texte]"/>
      <dgm:spPr/>
      <dgm:t>
        <a:bodyPr/>
        <a:lstStyle/>
        <a:p>
          <a:endParaRPr lang="en-US" dirty="0"/>
        </a:p>
      </dgm:t>
    </dgm:pt>
    <dgm:pt modelId="{91E0DC1E-971D-4504-AC95-CC3BC4C928BC}" type="parTrans" cxnId="{FFBC79E2-9212-4371-A278-FBAA0F87BC01}">
      <dgm:prSet/>
      <dgm:spPr/>
      <dgm:t>
        <a:bodyPr/>
        <a:lstStyle/>
        <a:p>
          <a:endParaRPr lang="en-US"/>
        </a:p>
      </dgm:t>
    </dgm:pt>
    <dgm:pt modelId="{44F56F8B-57E7-408E-A7BE-FF0F08202B24}" type="sibTrans" cxnId="{FFBC79E2-9212-4371-A278-FBAA0F87BC01}">
      <dgm:prSet/>
      <dgm:spPr/>
      <dgm:t>
        <a:bodyPr/>
        <a:lstStyle/>
        <a:p>
          <a:endParaRPr lang="en-US"/>
        </a:p>
      </dgm:t>
    </dgm:pt>
    <dgm:pt modelId="{79137D46-E5C0-4D08-B1E9-971BA1CB1099}">
      <dgm:prSet phldrT="[Texte]"/>
      <dgm:spPr/>
      <dgm:t>
        <a:bodyPr/>
        <a:lstStyle/>
        <a:p>
          <a:endParaRPr lang="en-US" dirty="0"/>
        </a:p>
      </dgm:t>
    </dgm:pt>
    <dgm:pt modelId="{BB13C5A1-5BC5-4752-AAAE-2550B7E8A0E7}" type="parTrans" cxnId="{02D8264F-76A0-4D0A-BDDF-BDB92B277C8E}">
      <dgm:prSet/>
      <dgm:spPr/>
      <dgm:t>
        <a:bodyPr/>
        <a:lstStyle/>
        <a:p>
          <a:endParaRPr lang="en-US"/>
        </a:p>
      </dgm:t>
    </dgm:pt>
    <dgm:pt modelId="{2889352E-36B3-41A6-B8EF-989B6DB787B5}" type="sibTrans" cxnId="{02D8264F-76A0-4D0A-BDDF-BDB92B277C8E}">
      <dgm:prSet/>
      <dgm:spPr/>
      <dgm:t>
        <a:bodyPr/>
        <a:lstStyle/>
        <a:p>
          <a:endParaRPr lang="en-US"/>
        </a:p>
      </dgm:t>
    </dgm:pt>
    <dgm:pt modelId="{0CBFA210-73EB-46C4-865F-19F68D857BEA}" type="pres">
      <dgm:prSet presAssocID="{5981246E-BFC6-4032-ACF8-BE867439FE39}" presName="linearFlow" presStyleCnt="0">
        <dgm:presLayoutVars>
          <dgm:dir/>
          <dgm:animLvl val="lvl"/>
          <dgm:resizeHandles val="exact"/>
        </dgm:presLayoutVars>
      </dgm:prSet>
      <dgm:spPr/>
      <dgm:t>
        <a:bodyPr/>
        <a:lstStyle/>
        <a:p>
          <a:endParaRPr lang="fr-FR"/>
        </a:p>
      </dgm:t>
    </dgm:pt>
    <dgm:pt modelId="{7E463B2F-9547-4FF6-BE63-1D4437F5987D}" type="pres">
      <dgm:prSet presAssocID="{C7D0D7BD-9380-4AA1-9614-E3D4F7CAD5B0}" presName="composite" presStyleCnt="0"/>
      <dgm:spPr/>
    </dgm:pt>
    <dgm:pt modelId="{8A2761A6-0C62-4D8C-886D-45591248AAD6}" type="pres">
      <dgm:prSet presAssocID="{C7D0D7BD-9380-4AA1-9614-E3D4F7CAD5B0}" presName="parentText" presStyleLbl="alignNode1" presStyleIdx="0" presStyleCnt="9">
        <dgm:presLayoutVars>
          <dgm:chMax val="1"/>
          <dgm:bulletEnabled val="1"/>
        </dgm:presLayoutVars>
      </dgm:prSet>
      <dgm:spPr/>
      <dgm:t>
        <a:bodyPr/>
        <a:lstStyle/>
        <a:p>
          <a:endParaRPr lang="fr-FR"/>
        </a:p>
      </dgm:t>
    </dgm:pt>
    <dgm:pt modelId="{A5B6EA57-D9CA-4F8E-9861-2E059EED8DEF}" type="pres">
      <dgm:prSet presAssocID="{C7D0D7BD-9380-4AA1-9614-E3D4F7CAD5B0}" presName="descendantText" presStyleLbl="alignAcc1" presStyleIdx="0" presStyleCnt="9">
        <dgm:presLayoutVars>
          <dgm:bulletEnabled val="1"/>
        </dgm:presLayoutVars>
      </dgm:prSet>
      <dgm:spPr/>
      <dgm:t>
        <a:bodyPr/>
        <a:lstStyle/>
        <a:p>
          <a:endParaRPr lang="en-US"/>
        </a:p>
      </dgm:t>
    </dgm:pt>
    <dgm:pt modelId="{1E5145CE-35A8-4232-A58A-D4B928EDF836}" type="pres">
      <dgm:prSet presAssocID="{D6A23A2F-76FB-41B6-A7B0-2C52597784CC}" presName="sp" presStyleCnt="0"/>
      <dgm:spPr/>
    </dgm:pt>
    <dgm:pt modelId="{019D6119-C7C4-4D8E-AD9F-D3251423CE5E}" type="pres">
      <dgm:prSet presAssocID="{621E1EE9-706B-4F51-82E3-AD5BB190C28A}" presName="composite" presStyleCnt="0"/>
      <dgm:spPr/>
    </dgm:pt>
    <dgm:pt modelId="{68431C68-A1E0-4F5C-919A-A606684DE2C1}" type="pres">
      <dgm:prSet presAssocID="{621E1EE9-706B-4F51-82E3-AD5BB190C28A}" presName="parentText" presStyleLbl="alignNode1" presStyleIdx="1" presStyleCnt="9">
        <dgm:presLayoutVars>
          <dgm:chMax val="1"/>
          <dgm:bulletEnabled val="1"/>
        </dgm:presLayoutVars>
      </dgm:prSet>
      <dgm:spPr/>
      <dgm:t>
        <a:bodyPr/>
        <a:lstStyle/>
        <a:p>
          <a:endParaRPr lang="fr-FR"/>
        </a:p>
      </dgm:t>
    </dgm:pt>
    <dgm:pt modelId="{61C4E841-B6B0-4973-A6F0-920FC349F762}" type="pres">
      <dgm:prSet presAssocID="{621E1EE9-706B-4F51-82E3-AD5BB190C28A}" presName="descendantText" presStyleLbl="alignAcc1" presStyleIdx="1" presStyleCnt="9">
        <dgm:presLayoutVars>
          <dgm:bulletEnabled val="1"/>
        </dgm:presLayoutVars>
      </dgm:prSet>
      <dgm:spPr/>
      <dgm:t>
        <a:bodyPr/>
        <a:lstStyle/>
        <a:p>
          <a:endParaRPr lang="en-US"/>
        </a:p>
      </dgm:t>
    </dgm:pt>
    <dgm:pt modelId="{94723E78-3C73-4FA2-A6D9-C3448492B1FC}" type="pres">
      <dgm:prSet presAssocID="{036DED54-721D-41A7-B9C3-D44B2F993EAC}" presName="sp" presStyleCnt="0"/>
      <dgm:spPr/>
    </dgm:pt>
    <dgm:pt modelId="{59318317-4F11-42B8-A0CA-03F5ED06B86E}" type="pres">
      <dgm:prSet presAssocID="{71231F99-C500-45EA-8F3D-3081D5A19AAD}" presName="composite" presStyleCnt="0"/>
      <dgm:spPr/>
    </dgm:pt>
    <dgm:pt modelId="{6732A689-6922-4843-B9C1-3825A22BAC00}" type="pres">
      <dgm:prSet presAssocID="{71231F99-C500-45EA-8F3D-3081D5A19AAD}" presName="parentText" presStyleLbl="alignNode1" presStyleIdx="2" presStyleCnt="9">
        <dgm:presLayoutVars>
          <dgm:chMax val="1"/>
          <dgm:bulletEnabled val="1"/>
        </dgm:presLayoutVars>
      </dgm:prSet>
      <dgm:spPr/>
      <dgm:t>
        <a:bodyPr/>
        <a:lstStyle/>
        <a:p>
          <a:endParaRPr lang="fr-FR"/>
        </a:p>
      </dgm:t>
    </dgm:pt>
    <dgm:pt modelId="{3E74E41B-4725-4819-9FEB-ACF74EA6AF2B}" type="pres">
      <dgm:prSet presAssocID="{71231F99-C500-45EA-8F3D-3081D5A19AAD}" presName="descendantText" presStyleLbl="alignAcc1" presStyleIdx="2" presStyleCnt="9">
        <dgm:presLayoutVars>
          <dgm:bulletEnabled val="1"/>
        </dgm:presLayoutVars>
      </dgm:prSet>
      <dgm:spPr/>
      <dgm:t>
        <a:bodyPr/>
        <a:lstStyle/>
        <a:p>
          <a:endParaRPr lang="en-US"/>
        </a:p>
      </dgm:t>
    </dgm:pt>
    <dgm:pt modelId="{96B7320E-B930-4EEA-AB0A-C7BDDB4281F9}" type="pres">
      <dgm:prSet presAssocID="{5E5099A5-AAD3-4257-AF0E-D070AB825693}" presName="sp" presStyleCnt="0"/>
      <dgm:spPr/>
    </dgm:pt>
    <dgm:pt modelId="{720E7AFE-AB31-4C46-A3C3-5C0E6C8C8529}" type="pres">
      <dgm:prSet presAssocID="{56B37653-0EC4-43F6-BF6E-065A08429AB1}" presName="composite" presStyleCnt="0"/>
      <dgm:spPr/>
    </dgm:pt>
    <dgm:pt modelId="{A07A583F-5FEE-46EC-A99B-05D7ADE78E5D}" type="pres">
      <dgm:prSet presAssocID="{56B37653-0EC4-43F6-BF6E-065A08429AB1}" presName="parentText" presStyleLbl="alignNode1" presStyleIdx="3" presStyleCnt="9">
        <dgm:presLayoutVars>
          <dgm:chMax val="1"/>
          <dgm:bulletEnabled val="1"/>
        </dgm:presLayoutVars>
      </dgm:prSet>
      <dgm:spPr/>
      <dgm:t>
        <a:bodyPr/>
        <a:lstStyle/>
        <a:p>
          <a:endParaRPr lang="fr-FR"/>
        </a:p>
      </dgm:t>
    </dgm:pt>
    <dgm:pt modelId="{8A5B3ADB-DB7A-4C4F-B00B-A8B8E4C7198E}" type="pres">
      <dgm:prSet presAssocID="{56B37653-0EC4-43F6-BF6E-065A08429AB1}" presName="descendantText" presStyleLbl="alignAcc1" presStyleIdx="3" presStyleCnt="9">
        <dgm:presLayoutVars>
          <dgm:bulletEnabled val="1"/>
        </dgm:presLayoutVars>
      </dgm:prSet>
      <dgm:spPr/>
      <dgm:t>
        <a:bodyPr/>
        <a:lstStyle/>
        <a:p>
          <a:endParaRPr lang="en-US"/>
        </a:p>
      </dgm:t>
    </dgm:pt>
    <dgm:pt modelId="{5B0A6B5A-DC47-4438-8B2E-384063CD77CA}" type="pres">
      <dgm:prSet presAssocID="{2BB45D3E-5F92-48BA-AA2F-1AA2D08C2D46}" presName="sp" presStyleCnt="0"/>
      <dgm:spPr/>
    </dgm:pt>
    <dgm:pt modelId="{F247125D-E65B-4CD3-8DC2-1EA03EA08EC1}" type="pres">
      <dgm:prSet presAssocID="{6FC82BBF-D299-4881-AD6D-B36BAF8D86CC}" presName="composite" presStyleCnt="0"/>
      <dgm:spPr/>
    </dgm:pt>
    <dgm:pt modelId="{63BD5059-29D3-4115-8404-CF7D54B1EA8B}" type="pres">
      <dgm:prSet presAssocID="{6FC82BBF-D299-4881-AD6D-B36BAF8D86CC}" presName="parentText" presStyleLbl="alignNode1" presStyleIdx="4" presStyleCnt="9">
        <dgm:presLayoutVars>
          <dgm:chMax val="1"/>
          <dgm:bulletEnabled val="1"/>
        </dgm:presLayoutVars>
      </dgm:prSet>
      <dgm:spPr/>
      <dgm:t>
        <a:bodyPr/>
        <a:lstStyle/>
        <a:p>
          <a:endParaRPr lang="fr-FR"/>
        </a:p>
      </dgm:t>
    </dgm:pt>
    <dgm:pt modelId="{3B177218-358C-4E58-A5ED-7363DE8A1528}" type="pres">
      <dgm:prSet presAssocID="{6FC82BBF-D299-4881-AD6D-B36BAF8D86CC}" presName="descendantText" presStyleLbl="alignAcc1" presStyleIdx="4" presStyleCnt="9">
        <dgm:presLayoutVars>
          <dgm:bulletEnabled val="1"/>
        </dgm:presLayoutVars>
      </dgm:prSet>
      <dgm:spPr/>
      <dgm:t>
        <a:bodyPr/>
        <a:lstStyle/>
        <a:p>
          <a:endParaRPr lang="en-US"/>
        </a:p>
      </dgm:t>
    </dgm:pt>
    <dgm:pt modelId="{48DF63E0-CB7F-46CE-887B-926883BE7661}" type="pres">
      <dgm:prSet presAssocID="{7B0A1C65-95D7-4113-8A1B-381C50C11F73}" presName="sp" presStyleCnt="0"/>
      <dgm:spPr/>
    </dgm:pt>
    <dgm:pt modelId="{CBED9BA4-90B7-4754-BC35-14C4AC2D28C8}" type="pres">
      <dgm:prSet presAssocID="{B6B2EF6C-CF9E-483E-A99C-50D437A20D7F}" presName="composite" presStyleCnt="0"/>
      <dgm:spPr/>
    </dgm:pt>
    <dgm:pt modelId="{DD789B36-66DA-4B74-BC6D-B845CCACF75B}" type="pres">
      <dgm:prSet presAssocID="{B6B2EF6C-CF9E-483E-A99C-50D437A20D7F}" presName="parentText" presStyleLbl="alignNode1" presStyleIdx="5" presStyleCnt="9">
        <dgm:presLayoutVars>
          <dgm:chMax val="1"/>
          <dgm:bulletEnabled val="1"/>
        </dgm:presLayoutVars>
      </dgm:prSet>
      <dgm:spPr/>
      <dgm:t>
        <a:bodyPr/>
        <a:lstStyle/>
        <a:p>
          <a:endParaRPr lang="fr-FR"/>
        </a:p>
      </dgm:t>
    </dgm:pt>
    <dgm:pt modelId="{FA65E3FF-FA68-49F3-A729-6EE576C9C1C8}" type="pres">
      <dgm:prSet presAssocID="{B6B2EF6C-CF9E-483E-A99C-50D437A20D7F}" presName="descendantText" presStyleLbl="alignAcc1" presStyleIdx="5" presStyleCnt="9">
        <dgm:presLayoutVars>
          <dgm:bulletEnabled val="1"/>
        </dgm:presLayoutVars>
      </dgm:prSet>
      <dgm:spPr/>
      <dgm:t>
        <a:bodyPr/>
        <a:lstStyle/>
        <a:p>
          <a:endParaRPr lang="fr-FR"/>
        </a:p>
      </dgm:t>
    </dgm:pt>
    <dgm:pt modelId="{8627B8E4-DCF7-4FC8-9F71-D7FBFCEDF280}" type="pres">
      <dgm:prSet presAssocID="{34BF1872-4AF2-4255-B1E4-F8887230EE63}" presName="sp" presStyleCnt="0"/>
      <dgm:spPr/>
    </dgm:pt>
    <dgm:pt modelId="{9DA3BB60-F8ED-49BB-9393-DCE952C70A74}" type="pres">
      <dgm:prSet presAssocID="{D938CAA0-C000-459F-BA08-8350F690933D}" presName="composite" presStyleCnt="0"/>
      <dgm:spPr/>
    </dgm:pt>
    <dgm:pt modelId="{D7C4E7D8-446C-4869-BCBF-946B72824F49}" type="pres">
      <dgm:prSet presAssocID="{D938CAA0-C000-459F-BA08-8350F690933D}" presName="parentText" presStyleLbl="alignNode1" presStyleIdx="6" presStyleCnt="9">
        <dgm:presLayoutVars>
          <dgm:chMax val="1"/>
          <dgm:bulletEnabled val="1"/>
        </dgm:presLayoutVars>
      </dgm:prSet>
      <dgm:spPr/>
      <dgm:t>
        <a:bodyPr/>
        <a:lstStyle/>
        <a:p>
          <a:endParaRPr lang="fr-FR"/>
        </a:p>
      </dgm:t>
    </dgm:pt>
    <dgm:pt modelId="{55AEC55F-901F-4BF8-A97F-824F37D64C4E}" type="pres">
      <dgm:prSet presAssocID="{D938CAA0-C000-459F-BA08-8350F690933D}" presName="descendantText" presStyleLbl="alignAcc1" presStyleIdx="6" presStyleCnt="9">
        <dgm:presLayoutVars>
          <dgm:bulletEnabled val="1"/>
        </dgm:presLayoutVars>
      </dgm:prSet>
      <dgm:spPr/>
      <dgm:t>
        <a:bodyPr/>
        <a:lstStyle/>
        <a:p>
          <a:endParaRPr lang="fr-FR"/>
        </a:p>
      </dgm:t>
    </dgm:pt>
    <dgm:pt modelId="{6D7AD805-4667-4830-A65B-908F9B447147}" type="pres">
      <dgm:prSet presAssocID="{8EDB566E-DE68-41ED-B505-B6489CFDABD0}" presName="sp" presStyleCnt="0"/>
      <dgm:spPr/>
    </dgm:pt>
    <dgm:pt modelId="{ED9D636A-BF44-40C6-AA17-8E5867BCCB01}" type="pres">
      <dgm:prSet presAssocID="{48F885A3-7588-4503-843A-6D28EEC23DED}" presName="composite" presStyleCnt="0"/>
      <dgm:spPr/>
    </dgm:pt>
    <dgm:pt modelId="{BF5E5322-681B-4C25-A7ED-87806341BF04}" type="pres">
      <dgm:prSet presAssocID="{48F885A3-7588-4503-843A-6D28EEC23DED}" presName="parentText" presStyleLbl="alignNode1" presStyleIdx="7" presStyleCnt="9">
        <dgm:presLayoutVars>
          <dgm:chMax val="1"/>
          <dgm:bulletEnabled val="1"/>
        </dgm:presLayoutVars>
      </dgm:prSet>
      <dgm:spPr/>
      <dgm:t>
        <a:bodyPr/>
        <a:lstStyle/>
        <a:p>
          <a:endParaRPr lang="fr-FR"/>
        </a:p>
      </dgm:t>
    </dgm:pt>
    <dgm:pt modelId="{626B0A78-74B4-4098-8121-01A93DDFC2EF}" type="pres">
      <dgm:prSet presAssocID="{48F885A3-7588-4503-843A-6D28EEC23DED}" presName="descendantText" presStyleLbl="alignAcc1" presStyleIdx="7" presStyleCnt="9">
        <dgm:presLayoutVars>
          <dgm:bulletEnabled val="1"/>
        </dgm:presLayoutVars>
      </dgm:prSet>
      <dgm:spPr/>
      <dgm:t>
        <a:bodyPr/>
        <a:lstStyle/>
        <a:p>
          <a:endParaRPr lang="en-US"/>
        </a:p>
      </dgm:t>
    </dgm:pt>
    <dgm:pt modelId="{613BF67B-13D5-41DB-AB01-D310090B64A3}" type="pres">
      <dgm:prSet presAssocID="{44F56F8B-57E7-408E-A7BE-FF0F08202B24}" presName="sp" presStyleCnt="0"/>
      <dgm:spPr/>
    </dgm:pt>
    <dgm:pt modelId="{E8919302-B077-42B1-BF1E-EAF0071A1CD3}" type="pres">
      <dgm:prSet presAssocID="{79137D46-E5C0-4D08-B1E9-971BA1CB1099}" presName="composite" presStyleCnt="0"/>
      <dgm:spPr/>
    </dgm:pt>
    <dgm:pt modelId="{AE296A9D-2C2A-4B23-90D6-4A356BE050EA}" type="pres">
      <dgm:prSet presAssocID="{79137D46-E5C0-4D08-B1E9-971BA1CB1099}" presName="parentText" presStyleLbl="alignNode1" presStyleIdx="8" presStyleCnt="9">
        <dgm:presLayoutVars>
          <dgm:chMax val="1"/>
          <dgm:bulletEnabled val="1"/>
        </dgm:presLayoutVars>
      </dgm:prSet>
      <dgm:spPr/>
      <dgm:t>
        <a:bodyPr/>
        <a:lstStyle/>
        <a:p>
          <a:endParaRPr lang="fr-FR"/>
        </a:p>
      </dgm:t>
    </dgm:pt>
    <dgm:pt modelId="{AD0C2D5F-E0AC-483A-9A76-26FCD3B6BD4F}" type="pres">
      <dgm:prSet presAssocID="{79137D46-E5C0-4D08-B1E9-971BA1CB1099}" presName="descendantText" presStyleLbl="alignAcc1" presStyleIdx="8" presStyleCnt="9">
        <dgm:presLayoutVars>
          <dgm:bulletEnabled val="1"/>
        </dgm:presLayoutVars>
      </dgm:prSet>
      <dgm:spPr/>
      <dgm:t>
        <a:bodyPr/>
        <a:lstStyle/>
        <a:p>
          <a:endParaRPr lang="fr-FR"/>
        </a:p>
      </dgm:t>
    </dgm:pt>
  </dgm:ptLst>
  <dgm:cxnLst>
    <dgm:cxn modelId="{65356791-DE23-4EC3-9E90-6375D8415345}" srcId="{5981246E-BFC6-4032-ACF8-BE867439FE39}" destId="{71231F99-C500-45EA-8F3D-3081D5A19AAD}" srcOrd="2" destOrd="0" parTransId="{D9BC7396-95EE-4607-A19E-D9932529519D}" sibTransId="{5E5099A5-AAD3-4257-AF0E-D070AB825693}"/>
    <dgm:cxn modelId="{6BC98DDB-8768-4297-A78D-5359E4BC33FB}" srcId="{79137D46-E5C0-4D08-B1E9-971BA1CB1099}" destId="{B93A5473-0D50-44FF-A5E0-2624A7477F86}" srcOrd="0" destOrd="0" parTransId="{5CD341B4-F27C-4208-8235-452CA3853E46}" sibTransId="{E9344DC3-10A8-48B3-8292-4376D922F68A}"/>
    <dgm:cxn modelId="{62A080BF-AC4D-4D69-8EC1-42CFCDC505D1}" srcId="{5981246E-BFC6-4032-ACF8-BE867439FE39}" destId="{6FC82BBF-D299-4881-AD6D-B36BAF8D86CC}" srcOrd="4" destOrd="0" parTransId="{B0715460-9949-448B-A8C2-B7C3A4FBF5F8}" sibTransId="{7B0A1C65-95D7-4113-8A1B-381C50C11F73}"/>
    <dgm:cxn modelId="{7FCC0692-AAE5-4A93-84A8-73135F12065E}" type="presOf" srcId="{D938CAA0-C000-459F-BA08-8350F690933D}" destId="{D7C4E7D8-446C-4869-BCBF-946B72824F49}" srcOrd="0" destOrd="0" presId="urn:microsoft.com/office/officeart/2005/8/layout/chevron2"/>
    <dgm:cxn modelId="{3A2DCE3A-D1FC-4731-9F9C-8B8FCC3BA66E}" type="presOf" srcId="{71231F99-C500-45EA-8F3D-3081D5A19AAD}" destId="{6732A689-6922-4843-B9C1-3825A22BAC00}" srcOrd="0" destOrd="0" presId="urn:microsoft.com/office/officeart/2005/8/layout/chevron2"/>
    <dgm:cxn modelId="{1D23DCC5-AAAA-4E04-901E-69213D0D18B5}" srcId="{71231F99-C500-45EA-8F3D-3081D5A19AAD}" destId="{B3216266-5BFE-487F-8A6C-5E5EA0EA1432}" srcOrd="0" destOrd="0" parTransId="{91FCD6F7-E64E-4F05-BC1F-616B9BFEE543}" sibTransId="{3ECF49C5-3447-4A2A-AD10-D1B9A9BC9320}"/>
    <dgm:cxn modelId="{6FEA21C4-32DF-4581-BC92-C347A1DD4ECA}" type="presOf" srcId="{B3216266-5BFE-487F-8A6C-5E5EA0EA1432}" destId="{3E74E41B-4725-4819-9FEB-ACF74EA6AF2B}" srcOrd="0" destOrd="0" presId="urn:microsoft.com/office/officeart/2005/8/layout/chevron2"/>
    <dgm:cxn modelId="{BAE6D94F-9872-4CF7-AEB2-9ED30B9DDF45}" srcId="{5981246E-BFC6-4032-ACF8-BE867439FE39}" destId="{B6B2EF6C-CF9E-483E-A99C-50D437A20D7F}" srcOrd="5" destOrd="0" parTransId="{37D81934-F70A-40C4-A192-5F555572F6E6}" sibTransId="{34BF1872-4AF2-4255-B1E4-F8887230EE63}"/>
    <dgm:cxn modelId="{4AA6A58E-5453-4BB5-B58A-552D2E343A6E}" srcId="{5981246E-BFC6-4032-ACF8-BE867439FE39}" destId="{C7D0D7BD-9380-4AA1-9614-E3D4F7CAD5B0}" srcOrd="0" destOrd="0" parTransId="{70945952-4F1D-4F48-A6C5-13FFE9CF73C9}" sibTransId="{D6A23A2F-76FB-41B6-A7B0-2C52597784CC}"/>
    <dgm:cxn modelId="{514BCA7B-8230-457B-8811-BE8BEA625DA7}" type="presOf" srcId="{621E1EE9-706B-4F51-82E3-AD5BB190C28A}" destId="{68431C68-A1E0-4F5C-919A-A606684DE2C1}" srcOrd="0" destOrd="0" presId="urn:microsoft.com/office/officeart/2005/8/layout/chevron2"/>
    <dgm:cxn modelId="{CEE6B39F-28D6-44F6-9ED5-40B56E98512B}" srcId="{6FC82BBF-D299-4881-AD6D-B36BAF8D86CC}" destId="{0AE1F994-7053-4797-8CFC-A15D3C8C117E}" srcOrd="0" destOrd="0" parTransId="{B2FD628D-89ED-4075-AB10-F315CB8E24F0}" sibTransId="{D929B88A-7FA0-44CC-9B31-410EF3CB4CDB}"/>
    <dgm:cxn modelId="{C3E3DA17-B94F-4F71-8F78-896210956187}" srcId="{56B37653-0EC4-43F6-BF6E-065A08429AB1}" destId="{1DA013E5-35F2-4D30-8779-965B32023A3B}" srcOrd="0" destOrd="0" parTransId="{F664FFB7-CDDC-4627-BFE0-1695D9C26F4D}" sibTransId="{B208529E-51F0-433E-B51C-5C2F3115FA5D}"/>
    <dgm:cxn modelId="{8405B324-A9F0-4881-9CB9-FDA518D290DD}" srcId="{621E1EE9-706B-4F51-82E3-AD5BB190C28A}" destId="{3DE335FC-DA2F-4356-A94B-0A284B7F8675}" srcOrd="0" destOrd="0" parTransId="{5C9E005D-93E2-4134-B111-8DCBC7DC0E48}" sibTransId="{4E6A7929-47DF-4BD0-897C-6FCD5CDD5F05}"/>
    <dgm:cxn modelId="{574E090B-6ACA-4D52-AE85-DE43EA423495}" srcId="{48F885A3-7588-4503-843A-6D28EEC23DED}" destId="{41FC63E9-8F4C-4C53-825F-50F6862E43E5}" srcOrd="0" destOrd="0" parTransId="{B0362BD7-73DE-4A65-B843-754F01EBE438}" sibTransId="{5CB77A96-2BFA-4A0E-8446-6097B9A34FEC}"/>
    <dgm:cxn modelId="{24F3CA0F-BF03-4F4C-B8B4-5719E9495CA4}" srcId="{D938CAA0-C000-459F-BA08-8350F690933D}" destId="{D74BE460-E650-4BAE-BAD3-C259AC74096B}" srcOrd="0" destOrd="0" parTransId="{7A951CFA-8D9A-4729-A3AE-F8F6008FA004}" sibTransId="{48428273-C7AC-423F-870C-D6C2E8308C67}"/>
    <dgm:cxn modelId="{03B2CA29-4279-44AD-AA85-DDA22A26F440}" type="presOf" srcId="{C7D0D7BD-9380-4AA1-9614-E3D4F7CAD5B0}" destId="{8A2761A6-0C62-4D8C-886D-45591248AAD6}" srcOrd="0" destOrd="0" presId="urn:microsoft.com/office/officeart/2005/8/layout/chevron2"/>
    <dgm:cxn modelId="{065C142D-44E6-40FB-AAA9-A57078B65A7A}" type="presOf" srcId="{D74BE460-E650-4BAE-BAD3-C259AC74096B}" destId="{55AEC55F-901F-4BF8-A97F-824F37D64C4E}" srcOrd="0" destOrd="0" presId="urn:microsoft.com/office/officeart/2005/8/layout/chevron2"/>
    <dgm:cxn modelId="{02D8264F-76A0-4D0A-BDDF-BDB92B277C8E}" srcId="{5981246E-BFC6-4032-ACF8-BE867439FE39}" destId="{79137D46-E5C0-4D08-B1E9-971BA1CB1099}" srcOrd="8" destOrd="0" parTransId="{BB13C5A1-5BC5-4752-AAAE-2550B7E8A0E7}" sibTransId="{2889352E-36B3-41A6-B8EF-989B6DB787B5}"/>
    <dgm:cxn modelId="{006BE2BE-8D78-42E6-B21A-D43B7AE5BE77}" srcId="{C7D0D7BD-9380-4AA1-9614-E3D4F7CAD5B0}" destId="{A5844619-7AF9-4B9D-9621-BD325480CADD}" srcOrd="0" destOrd="0" parTransId="{9B94CF34-C682-4B9A-BE3F-9381DA0494D5}" sibTransId="{CBBD677A-06BC-4440-BD05-567C7202E760}"/>
    <dgm:cxn modelId="{3308E47A-6540-4AAB-BCC1-9DD431D8B41B}" type="presOf" srcId="{3DE335FC-DA2F-4356-A94B-0A284B7F8675}" destId="{61C4E841-B6B0-4973-A6F0-920FC349F762}" srcOrd="0" destOrd="0" presId="urn:microsoft.com/office/officeart/2005/8/layout/chevron2"/>
    <dgm:cxn modelId="{7644AA81-39C4-4BA9-85CE-CE5D2356A4DD}" type="presOf" srcId="{B93A5473-0D50-44FF-A5E0-2624A7477F86}" destId="{AD0C2D5F-E0AC-483A-9A76-26FCD3B6BD4F}" srcOrd="0" destOrd="0" presId="urn:microsoft.com/office/officeart/2005/8/layout/chevron2"/>
    <dgm:cxn modelId="{82B57226-1C5A-4C00-A6DD-492E6339A73D}" srcId="{5981246E-BFC6-4032-ACF8-BE867439FE39}" destId="{56B37653-0EC4-43F6-BF6E-065A08429AB1}" srcOrd="3" destOrd="0" parTransId="{35A7F7AE-32F1-4F2B-87E8-882C2B3880F7}" sibTransId="{2BB45D3E-5F92-48BA-AA2F-1AA2D08C2D46}"/>
    <dgm:cxn modelId="{025A517E-75EF-4E3D-83E1-3EB6D61AF0FD}" srcId="{B6B2EF6C-CF9E-483E-A99C-50D437A20D7F}" destId="{B614332B-2F39-465E-BADE-8B967AA2FD88}" srcOrd="0" destOrd="0" parTransId="{6C37F1BE-80AA-4E8F-9654-4C2C83542FA1}" sibTransId="{3F3209FE-B93B-497A-B40F-B856296FC37B}"/>
    <dgm:cxn modelId="{0DA45EAB-9F8B-4C21-A999-AB01683E726B}" type="presOf" srcId="{6FC82BBF-D299-4881-AD6D-B36BAF8D86CC}" destId="{63BD5059-29D3-4115-8404-CF7D54B1EA8B}" srcOrd="0" destOrd="0" presId="urn:microsoft.com/office/officeart/2005/8/layout/chevron2"/>
    <dgm:cxn modelId="{8B2A07F1-643F-4287-B046-688597C6AB27}" type="presOf" srcId="{1DA013E5-35F2-4D30-8779-965B32023A3B}" destId="{8A5B3ADB-DB7A-4C4F-B00B-A8B8E4C7198E}" srcOrd="0" destOrd="0" presId="urn:microsoft.com/office/officeart/2005/8/layout/chevron2"/>
    <dgm:cxn modelId="{637BB71D-D7A7-418F-B13C-E64462494946}" type="presOf" srcId="{B614332B-2F39-465E-BADE-8B967AA2FD88}" destId="{FA65E3FF-FA68-49F3-A729-6EE576C9C1C8}" srcOrd="0" destOrd="0" presId="urn:microsoft.com/office/officeart/2005/8/layout/chevron2"/>
    <dgm:cxn modelId="{7CED9FDC-0F89-46BF-AECC-5AE0AF1DE2E0}" type="presOf" srcId="{56B37653-0EC4-43F6-BF6E-065A08429AB1}" destId="{A07A583F-5FEE-46EC-A99B-05D7ADE78E5D}" srcOrd="0" destOrd="0" presId="urn:microsoft.com/office/officeart/2005/8/layout/chevron2"/>
    <dgm:cxn modelId="{C896B59C-E364-4A98-B1D4-FF36C0A20541}" type="presOf" srcId="{A5844619-7AF9-4B9D-9621-BD325480CADD}" destId="{A5B6EA57-D9CA-4F8E-9861-2E059EED8DEF}" srcOrd="0" destOrd="0" presId="urn:microsoft.com/office/officeart/2005/8/layout/chevron2"/>
    <dgm:cxn modelId="{5F974867-CA48-4CA1-87CD-081EFD48F563}" type="presOf" srcId="{41FC63E9-8F4C-4C53-825F-50F6862E43E5}" destId="{626B0A78-74B4-4098-8121-01A93DDFC2EF}" srcOrd="0" destOrd="0" presId="urn:microsoft.com/office/officeart/2005/8/layout/chevron2"/>
    <dgm:cxn modelId="{9D6DC9F5-D96C-460F-B6DA-ED5424B5DCCE}" type="presOf" srcId="{B6B2EF6C-CF9E-483E-A99C-50D437A20D7F}" destId="{DD789B36-66DA-4B74-BC6D-B845CCACF75B}" srcOrd="0" destOrd="0" presId="urn:microsoft.com/office/officeart/2005/8/layout/chevron2"/>
    <dgm:cxn modelId="{1BE3F870-0440-4501-A69D-60A363B19C59}" srcId="{5981246E-BFC6-4032-ACF8-BE867439FE39}" destId="{D938CAA0-C000-459F-BA08-8350F690933D}" srcOrd="6" destOrd="0" parTransId="{8CDA7F69-F233-4E73-896A-E79F0CC7F030}" sibTransId="{8EDB566E-DE68-41ED-B505-B6489CFDABD0}"/>
    <dgm:cxn modelId="{FA1687FB-B2EF-4641-8102-DB80618A25D7}" type="presOf" srcId="{48F885A3-7588-4503-843A-6D28EEC23DED}" destId="{BF5E5322-681B-4C25-A7ED-87806341BF04}" srcOrd="0" destOrd="0" presId="urn:microsoft.com/office/officeart/2005/8/layout/chevron2"/>
    <dgm:cxn modelId="{FFBC79E2-9212-4371-A278-FBAA0F87BC01}" srcId="{5981246E-BFC6-4032-ACF8-BE867439FE39}" destId="{48F885A3-7588-4503-843A-6D28EEC23DED}" srcOrd="7" destOrd="0" parTransId="{91E0DC1E-971D-4504-AC95-CC3BC4C928BC}" sibTransId="{44F56F8B-57E7-408E-A7BE-FF0F08202B24}"/>
    <dgm:cxn modelId="{4B2574A0-53C8-4FD4-ADE9-26CA9A25277E}" type="presOf" srcId="{79137D46-E5C0-4D08-B1E9-971BA1CB1099}" destId="{AE296A9D-2C2A-4B23-90D6-4A356BE050EA}" srcOrd="0" destOrd="0" presId="urn:microsoft.com/office/officeart/2005/8/layout/chevron2"/>
    <dgm:cxn modelId="{248DD4F9-FBB0-40B1-8288-5FA1D3E439B0}" type="presOf" srcId="{0AE1F994-7053-4797-8CFC-A15D3C8C117E}" destId="{3B177218-358C-4E58-A5ED-7363DE8A1528}" srcOrd="0" destOrd="0" presId="urn:microsoft.com/office/officeart/2005/8/layout/chevron2"/>
    <dgm:cxn modelId="{E7A2A670-B14C-4F1C-95AD-7916616A47F6}" srcId="{5981246E-BFC6-4032-ACF8-BE867439FE39}" destId="{621E1EE9-706B-4F51-82E3-AD5BB190C28A}" srcOrd="1" destOrd="0" parTransId="{D413749A-C468-4A36-82F3-F3C08A67555B}" sibTransId="{036DED54-721D-41A7-B9C3-D44B2F993EAC}"/>
    <dgm:cxn modelId="{D6C5486A-D080-42D3-8CA8-740ECF8D04AA}" type="presOf" srcId="{5981246E-BFC6-4032-ACF8-BE867439FE39}" destId="{0CBFA210-73EB-46C4-865F-19F68D857BEA}" srcOrd="0" destOrd="0" presId="urn:microsoft.com/office/officeart/2005/8/layout/chevron2"/>
    <dgm:cxn modelId="{6EFACAA4-034C-4E3F-B9F8-2F371F4D5073}" type="presParOf" srcId="{0CBFA210-73EB-46C4-865F-19F68D857BEA}" destId="{7E463B2F-9547-4FF6-BE63-1D4437F5987D}" srcOrd="0" destOrd="0" presId="urn:microsoft.com/office/officeart/2005/8/layout/chevron2"/>
    <dgm:cxn modelId="{1CD7DF97-F4BC-4845-B9DA-F9F94476AC69}" type="presParOf" srcId="{7E463B2F-9547-4FF6-BE63-1D4437F5987D}" destId="{8A2761A6-0C62-4D8C-886D-45591248AAD6}" srcOrd="0" destOrd="0" presId="urn:microsoft.com/office/officeart/2005/8/layout/chevron2"/>
    <dgm:cxn modelId="{175D9051-82CE-401C-A32F-5CACDDB75B8C}" type="presParOf" srcId="{7E463B2F-9547-4FF6-BE63-1D4437F5987D}" destId="{A5B6EA57-D9CA-4F8E-9861-2E059EED8DEF}" srcOrd="1" destOrd="0" presId="urn:microsoft.com/office/officeart/2005/8/layout/chevron2"/>
    <dgm:cxn modelId="{F1CDE41A-75B0-4870-B34D-F2FEB3521067}" type="presParOf" srcId="{0CBFA210-73EB-46C4-865F-19F68D857BEA}" destId="{1E5145CE-35A8-4232-A58A-D4B928EDF836}" srcOrd="1" destOrd="0" presId="urn:microsoft.com/office/officeart/2005/8/layout/chevron2"/>
    <dgm:cxn modelId="{CF59EB95-35EF-433E-934D-11B3C65A1364}" type="presParOf" srcId="{0CBFA210-73EB-46C4-865F-19F68D857BEA}" destId="{019D6119-C7C4-4D8E-AD9F-D3251423CE5E}" srcOrd="2" destOrd="0" presId="urn:microsoft.com/office/officeart/2005/8/layout/chevron2"/>
    <dgm:cxn modelId="{CEE9E871-4F24-4D65-96A4-4E8E714ACD83}" type="presParOf" srcId="{019D6119-C7C4-4D8E-AD9F-D3251423CE5E}" destId="{68431C68-A1E0-4F5C-919A-A606684DE2C1}" srcOrd="0" destOrd="0" presId="urn:microsoft.com/office/officeart/2005/8/layout/chevron2"/>
    <dgm:cxn modelId="{BAF47992-13ED-4B7C-B737-859CD9CA080F}" type="presParOf" srcId="{019D6119-C7C4-4D8E-AD9F-D3251423CE5E}" destId="{61C4E841-B6B0-4973-A6F0-920FC349F762}" srcOrd="1" destOrd="0" presId="urn:microsoft.com/office/officeart/2005/8/layout/chevron2"/>
    <dgm:cxn modelId="{71BC7F3D-49F1-4855-B195-33D54FCD3123}" type="presParOf" srcId="{0CBFA210-73EB-46C4-865F-19F68D857BEA}" destId="{94723E78-3C73-4FA2-A6D9-C3448492B1FC}" srcOrd="3" destOrd="0" presId="urn:microsoft.com/office/officeart/2005/8/layout/chevron2"/>
    <dgm:cxn modelId="{3D1F6EED-E24D-4905-8D64-D6A03CFB171B}" type="presParOf" srcId="{0CBFA210-73EB-46C4-865F-19F68D857BEA}" destId="{59318317-4F11-42B8-A0CA-03F5ED06B86E}" srcOrd="4" destOrd="0" presId="urn:microsoft.com/office/officeart/2005/8/layout/chevron2"/>
    <dgm:cxn modelId="{70CA14DA-25EC-4F3A-8FC8-F83F2EC0F346}" type="presParOf" srcId="{59318317-4F11-42B8-A0CA-03F5ED06B86E}" destId="{6732A689-6922-4843-B9C1-3825A22BAC00}" srcOrd="0" destOrd="0" presId="urn:microsoft.com/office/officeart/2005/8/layout/chevron2"/>
    <dgm:cxn modelId="{1946D8A1-7549-4AD2-B530-4833C7C74087}" type="presParOf" srcId="{59318317-4F11-42B8-A0CA-03F5ED06B86E}" destId="{3E74E41B-4725-4819-9FEB-ACF74EA6AF2B}" srcOrd="1" destOrd="0" presId="urn:microsoft.com/office/officeart/2005/8/layout/chevron2"/>
    <dgm:cxn modelId="{E9657E16-A3F1-48A3-B3D4-86AF8AF32CD1}" type="presParOf" srcId="{0CBFA210-73EB-46C4-865F-19F68D857BEA}" destId="{96B7320E-B930-4EEA-AB0A-C7BDDB4281F9}" srcOrd="5" destOrd="0" presId="urn:microsoft.com/office/officeart/2005/8/layout/chevron2"/>
    <dgm:cxn modelId="{7E05BCB4-420A-4753-8662-6DD5784C7A95}" type="presParOf" srcId="{0CBFA210-73EB-46C4-865F-19F68D857BEA}" destId="{720E7AFE-AB31-4C46-A3C3-5C0E6C8C8529}" srcOrd="6" destOrd="0" presId="urn:microsoft.com/office/officeart/2005/8/layout/chevron2"/>
    <dgm:cxn modelId="{3FDD690B-0C6A-4728-BE68-3DFEBC014123}" type="presParOf" srcId="{720E7AFE-AB31-4C46-A3C3-5C0E6C8C8529}" destId="{A07A583F-5FEE-46EC-A99B-05D7ADE78E5D}" srcOrd="0" destOrd="0" presId="urn:microsoft.com/office/officeart/2005/8/layout/chevron2"/>
    <dgm:cxn modelId="{28CA934B-0DF7-40AD-AB79-A90F2623BF43}" type="presParOf" srcId="{720E7AFE-AB31-4C46-A3C3-5C0E6C8C8529}" destId="{8A5B3ADB-DB7A-4C4F-B00B-A8B8E4C7198E}" srcOrd="1" destOrd="0" presId="urn:microsoft.com/office/officeart/2005/8/layout/chevron2"/>
    <dgm:cxn modelId="{7CF0CDC2-1148-4CFE-95E4-0BFC36ECB395}" type="presParOf" srcId="{0CBFA210-73EB-46C4-865F-19F68D857BEA}" destId="{5B0A6B5A-DC47-4438-8B2E-384063CD77CA}" srcOrd="7" destOrd="0" presId="urn:microsoft.com/office/officeart/2005/8/layout/chevron2"/>
    <dgm:cxn modelId="{8265FA7D-95D7-4A82-A5D7-8D287512F47A}" type="presParOf" srcId="{0CBFA210-73EB-46C4-865F-19F68D857BEA}" destId="{F247125D-E65B-4CD3-8DC2-1EA03EA08EC1}" srcOrd="8" destOrd="0" presId="urn:microsoft.com/office/officeart/2005/8/layout/chevron2"/>
    <dgm:cxn modelId="{08E34B9D-2DA1-40FA-BFB5-00F7C8F5E21C}" type="presParOf" srcId="{F247125D-E65B-4CD3-8DC2-1EA03EA08EC1}" destId="{63BD5059-29D3-4115-8404-CF7D54B1EA8B}" srcOrd="0" destOrd="0" presId="urn:microsoft.com/office/officeart/2005/8/layout/chevron2"/>
    <dgm:cxn modelId="{31A626F0-280D-49AD-9DAB-5C9187B63EFB}" type="presParOf" srcId="{F247125D-E65B-4CD3-8DC2-1EA03EA08EC1}" destId="{3B177218-358C-4E58-A5ED-7363DE8A1528}" srcOrd="1" destOrd="0" presId="urn:microsoft.com/office/officeart/2005/8/layout/chevron2"/>
    <dgm:cxn modelId="{ACD3949E-D5A2-45C8-8203-69BA4AB0B8F5}" type="presParOf" srcId="{0CBFA210-73EB-46C4-865F-19F68D857BEA}" destId="{48DF63E0-CB7F-46CE-887B-926883BE7661}" srcOrd="9" destOrd="0" presId="urn:microsoft.com/office/officeart/2005/8/layout/chevron2"/>
    <dgm:cxn modelId="{4E30ADBA-77C0-4730-A1EC-DE61B1006DA7}" type="presParOf" srcId="{0CBFA210-73EB-46C4-865F-19F68D857BEA}" destId="{CBED9BA4-90B7-4754-BC35-14C4AC2D28C8}" srcOrd="10" destOrd="0" presId="urn:microsoft.com/office/officeart/2005/8/layout/chevron2"/>
    <dgm:cxn modelId="{314CD170-6496-4D3E-A584-F21502997158}" type="presParOf" srcId="{CBED9BA4-90B7-4754-BC35-14C4AC2D28C8}" destId="{DD789B36-66DA-4B74-BC6D-B845CCACF75B}" srcOrd="0" destOrd="0" presId="urn:microsoft.com/office/officeart/2005/8/layout/chevron2"/>
    <dgm:cxn modelId="{30773EEE-87DD-4801-8C39-CCF2177C236A}" type="presParOf" srcId="{CBED9BA4-90B7-4754-BC35-14C4AC2D28C8}" destId="{FA65E3FF-FA68-49F3-A729-6EE576C9C1C8}" srcOrd="1" destOrd="0" presId="urn:microsoft.com/office/officeart/2005/8/layout/chevron2"/>
    <dgm:cxn modelId="{BC081E23-BD27-478E-AEBE-D67E275D3FC1}" type="presParOf" srcId="{0CBFA210-73EB-46C4-865F-19F68D857BEA}" destId="{8627B8E4-DCF7-4FC8-9F71-D7FBFCEDF280}" srcOrd="11" destOrd="0" presId="urn:microsoft.com/office/officeart/2005/8/layout/chevron2"/>
    <dgm:cxn modelId="{566B35D5-1693-4F14-8084-A4C8249263CB}" type="presParOf" srcId="{0CBFA210-73EB-46C4-865F-19F68D857BEA}" destId="{9DA3BB60-F8ED-49BB-9393-DCE952C70A74}" srcOrd="12" destOrd="0" presId="urn:microsoft.com/office/officeart/2005/8/layout/chevron2"/>
    <dgm:cxn modelId="{262BF89F-DC43-45FA-80FA-FD154040A37A}" type="presParOf" srcId="{9DA3BB60-F8ED-49BB-9393-DCE952C70A74}" destId="{D7C4E7D8-446C-4869-BCBF-946B72824F49}" srcOrd="0" destOrd="0" presId="urn:microsoft.com/office/officeart/2005/8/layout/chevron2"/>
    <dgm:cxn modelId="{6753C400-41D5-491D-9AA3-5659FF48E3AB}" type="presParOf" srcId="{9DA3BB60-F8ED-49BB-9393-DCE952C70A74}" destId="{55AEC55F-901F-4BF8-A97F-824F37D64C4E}" srcOrd="1" destOrd="0" presId="urn:microsoft.com/office/officeart/2005/8/layout/chevron2"/>
    <dgm:cxn modelId="{39676C06-252E-4320-91DA-30354B7D96E8}" type="presParOf" srcId="{0CBFA210-73EB-46C4-865F-19F68D857BEA}" destId="{6D7AD805-4667-4830-A65B-908F9B447147}" srcOrd="13" destOrd="0" presId="urn:microsoft.com/office/officeart/2005/8/layout/chevron2"/>
    <dgm:cxn modelId="{C1082657-E80E-4EEB-8565-DA5C65E83988}" type="presParOf" srcId="{0CBFA210-73EB-46C4-865F-19F68D857BEA}" destId="{ED9D636A-BF44-40C6-AA17-8E5867BCCB01}" srcOrd="14" destOrd="0" presId="urn:microsoft.com/office/officeart/2005/8/layout/chevron2"/>
    <dgm:cxn modelId="{459E4054-DE5F-494D-8B46-710DE2CF6D4F}" type="presParOf" srcId="{ED9D636A-BF44-40C6-AA17-8E5867BCCB01}" destId="{BF5E5322-681B-4C25-A7ED-87806341BF04}" srcOrd="0" destOrd="0" presId="urn:microsoft.com/office/officeart/2005/8/layout/chevron2"/>
    <dgm:cxn modelId="{6468D75C-74C7-4082-B615-E8A322640961}" type="presParOf" srcId="{ED9D636A-BF44-40C6-AA17-8E5867BCCB01}" destId="{626B0A78-74B4-4098-8121-01A93DDFC2EF}" srcOrd="1" destOrd="0" presId="urn:microsoft.com/office/officeart/2005/8/layout/chevron2"/>
    <dgm:cxn modelId="{33BFD1B8-5378-4E0A-A79C-EC8590BCC194}" type="presParOf" srcId="{0CBFA210-73EB-46C4-865F-19F68D857BEA}" destId="{613BF67B-13D5-41DB-AB01-D310090B64A3}" srcOrd="15" destOrd="0" presId="urn:microsoft.com/office/officeart/2005/8/layout/chevron2"/>
    <dgm:cxn modelId="{F7D1BB4E-13FB-47FE-9144-B708436A60F0}" type="presParOf" srcId="{0CBFA210-73EB-46C4-865F-19F68D857BEA}" destId="{E8919302-B077-42B1-BF1E-EAF0071A1CD3}" srcOrd="16" destOrd="0" presId="urn:microsoft.com/office/officeart/2005/8/layout/chevron2"/>
    <dgm:cxn modelId="{D64B66E8-0547-4A94-912D-5D9B4C079BC5}" type="presParOf" srcId="{E8919302-B077-42B1-BF1E-EAF0071A1CD3}" destId="{AE296A9D-2C2A-4B23-90D6-4A356BE050EA}" srcOrd="0" destOrd="0" presId="urn:microsoft.com/office/officeart/2005/8/layout/chevron2"/>
    <dgm:cxn modelId="{1169C5DA-B502-4F2D-BFC7-C8D17002F232}" type="presParOf" srcId="{E8919302-B077-42B1-BF1E-EAF0071A1CD3}" destId="{AD0C2D5F-E0AC-483A-9A76-26FCD3B6BD4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04DAB2-BD6A-4074-9EA8-89C5F37867D5}" type="doc">
      <dgm:prSet loTypeId="urn:microsoft.com/office/officeart/2005/8/layout/hierarchy4" loCatId="hierarchy" qsTypeId="urn:microsoft.com/office/officeart/2005/8/quickstyle/simple1" qsCatId="simple" csTypeId="urn:microsoft.com/office/officeart/2005/8/colors/accent5_1" csCatId="accent5" phldr="1"/>
      <dgm:spPr/>
      <dgm:t>
        <a:bodyPr/>
        <a:lstStyle/>
        <a:p>
          <a:endParaRPr lang="en-US"/>
        </a:p>
      </dgm:t>
    </dgm:pt>
    <dgm:pt modelId="{47EE3A20-358E-4014-BE65-5EEBDB1E61F5}">
      <dgm:prSet phldrT="[Texte]" custT="1"/>
      <dgm:spPr/>
      <dgm:t>
        <a:bodyPr/>
        <a:lstStyle/>
        <a:p>
          <a:r>
            <a:rPr lang="en-US" sz="2800" dirty="0" smtClean="0"/>
            <a:t>Association analysis test</a:t>
          </a:r>
          <a:endParaRPr lang="en-US" sz="2800" dirty="0"/>
        </a:p>
      </dgm:t>
    </dgm:pt>
    <dgm:pt modelId="{82F96B08-7D3F-49B1-821F-17FC65FF8A91}" type="parTrans" cxnId="{433D2A34-73B8-416F-A87D-A3CCD0290248}">
      <dgm:prSet/>
      <dgm:spPr/>
      <dgm:t>
        <a:bodyPr/>
        <a:lstStyle/>
        <a:p>
          <a:endParaRPr lang="en-US"/>
        </a:p>
      </dgm:t>
    </dgm:pt>
    <dgm:pt modelId="{4723DA2D-FCC0-441D-8AAC-76645507D54F}" type="sibTrans" cxnId="{433D2A34-73B8-416F-A87D-A3CCD0290248}">
      <dgm:prSet/>
      <dgm:spPr/>
      <dgm:t>
        <a:bodyPr/>
        <a:lstStyle/>
        <a:p>
          <a:endParaRPr lang="en-US"/>
        </a:p>
      </dgm:t>
    </dgm:pt>
    <dgm:pt modelId="{4B9FCEE1-C9F8-4149-B0AA-0950ECBA73B0}">
      <dgm:prSet phldrT="[Texte]" custT="1"/>
      <dgm:spPr/>
      <dgm:t>
        <a:bodyPr/>
        <a:lstStyle/>
        <a:p>
          <a:r>
            <a:rPr lang="en-US" sz="2400" dirty="0" smtClean="0"/>
            <a:t>Rare variant test</a:t>
          </a:r>
        </a:p>
        <a:p>
          <a:r>
            <a:rPr lang="en-GB" sz="1600" dirty="0" smtClean="0"/>
            <a:t>group the variant that might have the same impact on the function of a specific gene and to compare the distribution of these variant groupings to the distribution of the trait of interest</a:t>
          </a:r>
          <a:endParaRPr lang="en-US" sz="1600" dirty="0"/>
        </a:p>
      </dgm:t>
    </dgm:pt>
    <dgm:pt modelId="{BDF64118-85AF-44CD-B86F-A0DED87B9617}" type="parTrans" cxnId="{9280997B-907B-485E-AF15-DEBCB1B82223}">
      <dgm:prSet/>
      <dgm:spPr/>
      <dgm:t>
        <a:bodyPr/>
        <a:lstStyle/>
        <a:p>
          <a:endParaRPr lang="en-US"/>
        </a:p>
      </dgm:t>
    </dgm:pt>
    <dgm:pt modelId="{90033FF3-9D7E-48C7-B4C5-456C6D928737}" type="sibTrans" cxnId="{9280997B-907B-485E-AF15-DEBCB1B82223}">
      <dgm:prSet/>
      <dgm:spPr/>
      <dgm:t>
        <a:bodyPr/>
        <a:lstStyle/>
        <a:p>
          <a:endParaRPr lang="en-US"/>
        </a:p>
      </dgm:t>
    </dgm:pt>
    <dgm:pt modelId="{AE7AED15-6700-450B-9642-3A2DA35287A9}">
      <dgm:prSet phldrT="[Texte]" custT="1"/>
      <dgm:spPr/>
      <dgm:t>
        <a:bodyPr/>
        <a:lstStyle/>
        <a:p>
          <a:r>
            <a:rPr lang="en-GB" sz="1400" dirty="0" smtClean="0"/>
            <a:t>The total number of rare alleles across a gene are compared between cases and controls</a:t>
          </a:r>
          <a:endParaRPr lang="en-US" sz="1400" dirty="0"/>
        </a:p>
      </dgm:t>
    </dgm:pt>
    <dgm:pt modelId="{01DC1996-57D8-474B-A884-39F471EE7E14}" type="parTrans" cxnId="{AEE769A8-8378-4599-A652-B2FD48E2D111}">
      <dgm:prSet/>
      <dgm:spPr/>
      <dgm:t>
        <a:bodyPr/>
        <a:lstStyle/>
        <a:p>
          <a:endParaRPr lang="en-US"/>
        </a:p>
      </dgm:t>
    </dgm:pt>
    <dgm:pt modelId="{4EE1343E-0B33-4D65-874B-4B693DE5F897}" type="sibTrans" cxnId="{AEE769A8-8378-4599-A652-B2FD48E2D111}">
      <dgm:prSet/>
      <dgm:spPr/>
      <dgm:t>
        <a:bodyPr/>
        <a:lstStyle/>
        <a:p>
          <a:endParaRPr lang="en-US"/>
        </a:p>
      </dgm:t>
    </dgm:pt>
    <dgm:pt modelId="{3927FA96-2586-4E72-9794-CBAEDBC0BC0E}">
      <dgm:prSet custT="1"/>
      <dgm:spPr/>
      <dgm:t>
        <a:bodyPr/>
        <a:lstStyle/>
        <a:p>
          <a:r>
            <a:rPr lang="en-US" sz="2400" dirty="0" smtClean="0"/>
            <a:t>Single variant association test</a:t>
          </a:r>
        </a:p>
        <a:p>
          <a:r>
            <a:rPr lang="en-GB" sz="1600" dirty="0" smtClean="0"/>
            <a:t>Allow us to check that previously reported common variant signals are reproduced and to inspect genome wide QQ-plot to ensure samples are adequately matched and results are not unduly influenced by population structure</a:t>
          </a:r>
          <a:endParaRPr lang="en-US" sz="1600" dirty="0"/>
        </a:p>
      </dgm:t>
    </dgm:pt>
    <dgm:pt modelId="{AB80C0F6-55D1-4F42-8CB9-A3637F723860}" type="parTrans" cxnId="{77D7F33A-ACDA-4D03-B1CD-3365BDD5E204}">
      <dgm:prSet/>
      <dgm:spPr/>
      <dgm:t>
        <a:bodyPr/>
        <a:lstStyle/>
        <a:p>
          <a:endParaRPr lang="en-US"/>
        </a:p>
      </dgm:t>
    </dgm:pt>
    <dgm:pt modelId="{FBD722A3-CC5D-46A9-B10A-0693DA4FE040}" type="sibTrans" cxnId="{77D7F33A-ACDA-4D03-B1CD-3365BDD5E204}">
      <dgm:prSet/>
      <dgm:spPr/>
      <dgm:t>
        <a:bodyPr/>
        <a:lstStyle/>
        <a:p>
          <a:endParaRPr lang="en-US"/>
        </a:p>
      </dgm:t>
    </dgm:pt>
    <dgm:pt modelId="{58995773-4E8E-4667-A0B6-3CEB04A2203F}">
      <dgm:prSet phldrT="[Texte]" custT="1"/>
      <dgm:spPr/>
      <dgm:t>
        <a:bodyPr/>
        <a:lstStyle/>
        <a:p>
          <a:r>
            <a:rPr lang="en-GB" sz="1400" dirty="0" smtClean="0"/>
            <a:t>Examine whether the number of variants with non-zero effects sizes exceeds chance expectation</a:t>
          </a:r>
          <a:endParaRPr lang="en-US" sz="1400" dirty="0"/>
        </a:p>
      </dgm:t>
    </dgm:pt>
    <dgm:pt modelId="{0F8970F8-644C-4BD6-9B50-425810CD4C65}" type="parTrans" cxnId="{10ED123B-5B21-4894-97BB-48EFE94D18C3}">
      <dgm:prSet/>
      <dgm:spPr/>
      <dgm:t>
        <a:bodyPr/>
        <a:lstStyle/>
        <a:p>
          <a:endParaRPr lang="en-US"/>
        </a:p>
      </dgm:t>
    </dgm:pt>
    <dgm:pt modelId="{9213DE20-3C9E-41D3-BE8E-6F22FBA2BD83}" type="sibTrans" cxnId="{10ED123B-5B21-4894-97BB-48EFE94D18C3}">
      <dgm:prSet/>
      <dgm:spPr/>
      <dgm:t>
        <a:bodyPr/>
        <a:lstStyle/>
        <a:p>
          <a:endParaRPr lang="en-US"/>
        </a:p>
      </dgm:t>
    </dgm:pt>
    <dgm:pt modelId="{182E95D2-F89B-40C8-B84C-2ADC6B8A4AAE}" type="pres">
      <dgm:prSet presAssocID="{6304DAB2-BD6A-4074-9EA8-89C5F37867D5}" presName="Name0" presStyleCnt="0">
        <dgm:presLayoutVars>
          <dgm:chPref val="1"/>
          <dgm:dir/>
          <dgm:animOne val="branch"/>
          <dgm:animLvl val="lvl"/>
          <dgm:resizeHandles/>
        </dgm:presLayoutVars>
      </dgm:prSet>
      <dgm:spPr/>
      <dgm:t>
        <a:bodyPr/>
        <a:lstStyle/>
        <a:p>
          <a:endParaRPr lang="fr-FR"/>
        </a:p>
      </dgm:t>
    </dgm:pt>
    <dgm:pt modelId="{1A1852DB-7B00-4A14-BC88-206EE10B1E46}" type="pres">
      <dgm:prSet presAssocID="{47EE3A20-358E-4014-BE65-5EEBDB1E61F5}" presName="vertOne" presStyleCnt="0"/>
      <dgm:spPr/>
    </dgm:pt>
    <dgm:pt modelId="{894FEA67-7557-420A-9FB9-17D95F585DDB}" type="pres">
      <dgm:prSet presAssocID="{47EE3A20-358E-4014-BE65-5EEBDB1E61F5}" presName="txOne" presStyleLbl="node0" presStyleIdx="0" presStyleCnt="1" custScaleY="47925" custLinFactNeighborX="-141" custLinFactNeighborY="62568">
        <dgm:presLayoutVars>
          <dgm:chPref val="3"/>
        </dgm:presLayoutVars>
      </dgm:prSet>
      <dgm:spPr/>
      <dgm:t>
        <a:bodyPr/>
        <a:lstStyle/>
        <a:p>
          <a:endParaRPr lang="en-US"/>
        </a:p>
      </dgm:t>
    </dgm:pt>
    <dgm:pt modelId="{A33AE0BC-98C8-4A1B-896E-22165C4AEB5A}" type="pres">
      <dgm:prSet presAssocID="{47EE3A20-358E-4014-BE65-5EEBDB1E61F5}" presName="parTransOne" presStyleCnt="0"/>
      <dgm:spPr/>
    </dgm:pt>
    <dgm:pt modelId="{1BA4DA0B-C87A-4FA5-9E46-796B86006CF9}" type="pres">
      <dgm:prSet presAssocID="{47EE3A20-358E-4014-BE65-5EEBDB1E61F5}" presName="horzOne" presStyleCnt="0"/>
      <dgm:spPr/>
    </dgm:pt>
    <dgm:pt modelId="{DF24750B-38BF-465D-9A61-9DFA4959B9D8}" type="pres">
      <dgm:prSet presAssocID="{4B9FCEE1-C9F8-4149-B0AA-0950ECBA73B0}" presName="vertTwo" presStyleCnt="0"/>
      <dgm:spPr/>
    </dgm:pt>
    <dgm:pt modelId="{606968EB-0230-4CD7-A213-2E41E080BFB9}" type="pres">
      <dgm:prSet presAssocID="{4B9FCEE1-C9F8-4149-B0AA-0950ECBA73B0}" presName="txTwo" presStyleLbl="node2" presStyleIdx="0" presStyleCnt="2" custScaleY="106164">
        <dgm:presLayoutVars>
          <dgm:chPref val="3"/>
        </dgm:presLayoutVars>
      </dgm:prSet>
      <dgm:spPr/>
      <dgm:t>
        <a:bodyPr/>
        <a:lstStyle/>
        <a:p>
          <a:endParaRPr lang="en-US"/>
        </a:p>
      </dgm:t>
    </dgm:pt>
    <dgm:pt modelId="{633C429F-B22F-4CD4-B520-E4D62B0227B2}" type="pres">
      <dgm:prSet presAssocID="{4B9FCEE1-C9F8-4149-B0AA-0950ECBA73B0}" presName="parTransTwo" presStyleCnt="0"/>
      <dgm:spPr/>
    </dgm:pt>
    <dgm:pt modelId="{BCC67BB1-BCE6-4643-9604-34308DDEF4C7}" type="pres">
      <dgm:prSet presAssocID="{4B9FCEE1-C9F8-4149-B0AA-0950ECBA73B0}" presName="horzTwo" presStyleCnt="0"/>
      <dgm:spPr/>
    </dgm:pt>
    <dgm:pt modelId="{B4873F2F-7EA2-4125-87EE-41D5C2B40503}" type="pres">
      <dgm:prSet presAssocID="{AE7AED15-6700-450B-9642-3A2DA35287A9}" presName="vertThree" presStyleCnt="0"/>
      <dgm:spPr/>
    </dgm:pt>
    <dgm:pt modelId="{779574A4-0A7C-43DB-8275-26CB73A3FFB6}" type="pres">
      <dgm:prSet presAssocID="{AE7AED15-6700-450B-9642-3A2DA35287A9}" presName="txThree" presStyleLbl="node3" presStyleIdx="0" presStyleCnt="2">
        <dgm:presLayoutVars>
          <dgm:chPref val="3"/>
        </dgm:presLayoutVars>
      </dgm:prSet>
      <dgm:spPr/>
      <dgm:t>
        <a:bodyPr/>
        <a:lstStyle/>
        <a:p>
          <a:endParaRPr lang="en-US"/>
        </a:p>
      </dgm:t>
    </dgm:pt>
    <dgm:pt modelId="{6514FC32-2AF3-428F-B623-0A8AAC7FEF7C}" type="pres">
      <dgm:prSet presAssocID="{AE7AED15-6700-450B-9642-3A2DA35287A9}" presName="horzThree" presStyleCnt="0"/>
      <dgm:spPr/>
    </dgm:pt>
    <dgm:pt modelId="{AB815AFF-2522-48C1-A7C8-2E8A932F2360}" type="pres">
      <dgm:prSet presAssocID="{4EE1343E-0B33-4D65-874B-4B693DE5F897}" presName="sibSpaceThree" presStyleCnt="0"/>
      <dgm:spPr/>
    </dgm:pt>
    <dgm:pt modelId="{F1F39240-22A6-4E5E-A75A-123EC2CBF62B}" type="pres">
      <dgm:prSet presAssocID="{58995773-4E8E-4667-A0B6-3CEB04A2203F}" presName="vertThree" presStyleCnt="0"/>
      <dgm:spPr/>
    </dgm:pt>
    <dgm:pt modelId="{E6428A18-26CB-4CD8-9475-E61F13812781}" type="pres">
      <dgm:prSet presAssocID="{58995773-4E8E-4667-A0B6-3CEB04A2203F}" presName="txThree" presStyleLbl="node3" presStyleIdx="1" presStyleCnt="2">
        <dgm:presLayoutVars>
          <dgm:chPref val="3"/>
        </dgm:presLayoutVars>
      </dgm:prSet>
      <dgm:spPr/>
      <dgm:t>
        <a:bodyPr/>
        <a:lstStyle/>
        <a:p>
          <a:endParaRPr lang="en-US"/>
        </a:p>
      </dgm:t>
    </dgm:pt>
    <dgm:pt modelId="{539BC806-83D6-48E2-8A23-4512F0756701}" type="pres">
      <dgm:prSet presAssocID="{58995773-4E8E-4667-A0B6-3CEB04A2203F}" presName="horzThree" presStyleCnt="0"/>
      <dgm:spPr/>
    </dgm:pt>
    <dgm:pt modelId="{01B07158-A339-4D87-999E-328F0BBDD759}" type="pres">
      <dgm:prSet presAssocID="{90033FF3-9D7E-48C7-B4C5-456C6D928737}" presName="sibSpaceTwo" presStyleCnt="0"/>
      <dgm:spPr/>
    </dgm:pt>
    <dgm:pt modelId="{A5271557-21A5-4CF7-9E1B-40E829958125}" type="pres">
      <dgm:prSet presAssocID="{3927FA96-2586-4E72-9794-CBAEDBC0BC0E}" presName="vertTwo" presStyleCnt="0"/>
      <dgm:spPr/>
    </dgm:pt>
    <dgm:pt modelId="{787C974F-CD7D-4A18-82E6-8DB9767E188E}" type="pres">
      <dgm:prSet presAssocID="{3927FA96-2586-4E72-9794-CBAEDBC0BC0E}" presName="txTwo" presStyleLbl="node2" presStyleIdx="1" presStyleCnt="2" custScaleY="212636">
        <dgm:presLayoutVars>
          <dgm:chPref val="3"/>
        </dgm:presLayoutVars>
      </dgm:prSet>
      <dgm:spPr/>
      <dgm:t>
        <a:bodyPr/>
        <a:lstStyle/>
        <a:p>
          <a:endParaRPr lang="en-US"/>
        </a:p>
      </dgm:t>
    </dgm:pt>
    <dgm:pt modelId="{2EB3C4CF-3945-49F9-8B1B-EA9488C0BB9E}" type="pres">
      <dgm:prSet presAssocID="{3927FA96-2586-4E72-9794-CBAEDBC0BC0E}" presName="horzTwo" presStyleCnt="0"/>
      <dgm:spPr/>
    </dgm:pt>
  </dgm:ptLst>
  <dgm:cxnLst>
    <dgm:cxn modelId="{D4A93059-3E35-48DF-85DA-60D84F129F8F}" type="presOf" srcId="{4B9FCEE1-C9F8-4149-B0AA-0950ECBA73B0}" destId="{606968EB-0230-4CD7-A213-2E41E080BFB9}" srcOrd="0" destOrd="0" presId="urn:microsoft.com/office/officeart/2005/8/layout/hierarchy4"/>
    <dgm:cxn modelId="{AEE769A8-8378-4599-A652-B2FD48E2D111}" srcId="{4B9FCEE1-C9F8-4149-B0AA-0950ECBA73B0}" destId="{AE7AED15-6700-450B-9642-3A2DA35287A9}" srcOrd="0" destOrd="0" parTransId="{01DC1996-57D8-474B-A884-39F471EE7E14}" sibTransId="{4EE1343E-0B33-4D65-874B-4B693DE5F897}"/>
    <dgm:cxn modelId="{4D628B50-B569-4363-983B-CB097FFA793F}" type="presOf" srcId="{47EE3A20-358E-4014-BE65-5EEBDB1E61F5}" destId="{894FEA67-7557-420A-9FB9-17D95F585DDB}" srcOrd="0" destOrd="0" presId="urn:microsoft.com/office/officeart/2005/8/layout/hierarchy4"/>
    <dgm:cxn modelId="{D7C57DCE-E3A7-4F92-A1DA-D74C0D59DA73}" type="presOf" srcId="{58995773-4E8E-4667-A0B6-3CEB04A2203F}" destId="{E6428A18-26CB-4CD8-9475-E61F13812781}" srcOrd="0" destOrd="0" presId="urn:microsoft.com/office/officeart/2005/8/layout/hierarchy4"/>
    <dgm:cxn modelId="{433D2A34-73B8-416F-A87D-A3CCD0290248}" srcId="{6304DAB2-BD6A-4074-9EA8-89C5F37867D5}" destId="{47EE3A20-358E-4014-BE65-5EEBDB1E61F5}" srcOrd="0" destOrd="0" parTransId="{82F96B08-7D3F-49B1-821F-17FC65FF8A91}" sibTransId="{4723DA2D-FCC0-441D-8AAC-76645507D54F}"/>
    <dgm:cxn modelId="{9280997B-907B-485E-AF15-DEBCB1B82223}" srcId="{47EE3A20-358E-4014-BE65-5EEBDB1E61F5}" destId="{4B9FCEE1-C9F8-4149-B0AA-0950ECBA73B0}" srcOrd="0" destOrd="0" parTransId="{BDF64118-85AF-44CD-B86F-A0DED87B9617}" sibTransId="{90033FF3-9D7E-48C7-B4C5-456C6D928737}"/>
    <dgm:cxn modelId="{10ED123B-5B21-4894-97BB-48EFE94D18C3}" srcId="{4B9FCEE1-C9F8-4149-B0AA-0950ECBA73B0}" destId="{58995773-4E8E-4667-A0B6-3CEB04A2203F}" srcOrd="1" destOrd="0" parTransId="{0F8970F8-644C-4BD6-9B50-425810CD4C65}" sibTransId="{9213DE20-3C9E-41D3-BE8E-6F22FBA2BD83}"/>
    <dgm:cxn modelId="{FD59D390-990B-46BD-B33A-3BF9080AAEB3}" type="presOf" srcId="{3927FA96-2586-4E72-9794-CBAEDBC0BC0E}" destId="{787C974F-CD7D-4A18-82E6-8DB9767E188E}" srcOrd="0" destOrd="0" presId="urn:microsoft.com/office/officeart/2005/8/layout/hierarchy4"/>
    <dgm:cxn modelId="{BEAF0154-9127-4D43-9C1D-CA0F20A09774}" type="presOf" srcId="{AE7AED15-6700-450B-9642-3A2DA35287A9}" destId="{779574A4-0A7C-43DB-8275-26CB73A3FFB6}" srcOrd="0" destOrd="0" presId="urn:microsoft.com/office/officeart/2005/8/layout/hierarchy4"/>
    <dgm:cxn modelId="{DDF9BC45-9994-4E47-A422-34B70DA401D3}" type="presOf" srcId="{6304DAB2-BD6A-4074-9EA8-89C5F37867D5}" destId="{182E95D2-F89B-40C8-B84C-2ADC6B8A4AAE}" srcOrd="0" destOrd="0" presId="urn:microsoft.com/office/officeart/2005/8/layout/hierarchy4"/>
    <dgm:cxn modelId="{77D7F33A-ACDA-4D03-B1CD-3365BDD5E204}" srcId="{47EE3A20-358E-4014-BE65-5EEBDB1E61F5}" destId="{3927FA96-2586-4E72-9794-CBAEDBC0BC0E}" srcOrd="1" destOrd="0" parTransId="{AB80C0F6-55D1-4F42-8CB9-A3637F723860}" sibTransId="{FBD722A3-CC5D-46A9-B10A-0693DA4FE040}"/>
    <dgm:cxn modelId="{B95870AC-8E60-47E3-87CC-789F88E722C1}" type="presParOf" srcId="{182E95D2-F89B-40C8-B84C-2ADC6B8A4AAE}" destId="{1A1852DB-7B00-4A14-BC88-206EE10B1E46}" srcOrd="0" destOrd="0" presId="urn:microsoft.com/office/officeart/2005/8/layout/hierarchy4"/>
    <dgm:cxn modelId="{C3FBB7FD-CDA8-4934-BB06-3640E00DFD6D}" type="presParOf" srcId="{1A1852DB-7B00-4A14-BC88-206EE10B1E46}" destId="{894FEA67-7557-420A-9FB9-17D95F585DDB}" srcOrd="0" destOrd="0" presId="urn:microsoft.com/office/officeart/2005/8/layout/hierarchy4"/>
    <dgm:cxn modelId="{C73CB9C6-A6DC-4371-A72A-00A3108B60DC}" type="presParOf" srcId="{1A1852DB-7B00-4A14-BC88-206EE10B1E46}" destId="{A33AE0BC-98C8-4A1B-896E-22165C4AEB5A}" srcOrd="1" destOrd="0" presId="urn:microsoft.com/office/officeart/2005/8/layout/hierarchy4"/>
    <dgm:cxn modelId="{D25F9957-1DCB-4418-8FD1-B0174987E990}" type="presParOf" srcId="{1A1852DB-7B00-4A14-BC88-206EE10B1E46}" destId="{1BA4DA0B-C87A-4FA5-9E46-796B86006CF9}" srcOrd="2" destOrd="0" presId="urn:microsoft.com/office/officeart/2005/8/layout/hierarchy4"/>
    <dgm:cxn modelId="{B961C3C9-46F2-4F63-8F93-4237418648A2}" type="presParOf" srcId="{1BA4DA0B-C87A-4FA5-9E46-796B86006CF9}" destId="{DF24750B-38BF-465D-9A61-9DFA4959B9D8}" srcOrd="0" destOrd="0" presId="urn:microsoft.com/office/officeart/2005/8/layout/hierarchy4"/>
    <dgm:cxn modelId="{B28EEE64-7552-415D-9380-FE8090D76145}" type="presParOf" srcId="{DF24750B-38BF-465D-9A61-9DFA4959B9D8}" destId="{606968EB-0230-4CD7-A213-2E41E080BFB9}" srcOrd="0" destOrd="0" presId="urn:microsoft.com/office/officeart/2005/8/layout/hierarchy4"/>
    <dgm:cxn modelId="{1BF87AE1-73D5-4188-B359-FD2B76A86F35}" type="presParOf" srcId="{DF24750B-38BF-465D-9A61-9DFA4959B9D8}" destId="{633C429F-B22F-4CD4-B520-E4D62B0227B2}" srcOrd="1" destOrd="0" presId="urn:microsoft.com/office/officeart/2005/8/layout/hierarchy4"/>
    <dgm:cxn modelId="{A641EB76-956F-452A-A3DF-5383A8E14047}" type="presParOf" srcId="{DF24750B-38BF-465D-9A61-9DFA4959B9D8}" destId="{BCC67BB1-BCE6-4643-9604-34308DDEF4C7}" srcOrd="2" destOrd="0" presId="urn:microsoft.com/office/officeart/2005/8/layout/hierarchy4"/>
    <dgm:cxn modelId="{F26583FD-D0C8-4B52-B168-F77146ACB25A}" type="presParOf" srcId="{BCC67BB1-BCE6-4643-9604-34308DDEF4C7}" destId="{B4873F2F-7EA2-4125-87EE-41D5C2B40503}" srcOrd="0" destOrd="0" presId="urn:microsoft.com/office/officeart/2005/8/layout/hierarchy4"/>
    <dgm:cxn modelId="{B1D096FE-297F-42C2-AEBB-CD87E0BB15F5}" type="presParOf" srcId="{B4873F2F-7EA2-4125-87EE-41D5C2B40503}" destId="{779574A4-0A7C-43DB-8275-26CB73A3FFB6}" srcOrd="0" destOrd="0" presId="urn:microsoft.com/office/officeart/2005/8/layout/hierarchy4"/>
    <dgm:cxn modelId="{D09510F8-51D4-4E60-97C9-322D8D58804E}" type="presParOf" srcId="{B4873F2F-7EA2-4125-87EE-41D5C2B40503}" destId="{6514FC32-2AF3-428F-B623-0A8AAC7FEF7C}" srcOrd="1" destOrd="0" presId="urn:microsoft.com/office/officeart/2005/8/layout/hierarchy4"/>
    <dgm:cxn modelId="{01B3A6FD-FA86-416D-8CE7-A61828A85117}" type="presParOf" srcId="{BCC67BB1-BCE6-4643-9604-34308DDEF4C7}" destId="{AB815AFF-2522-48C1-A7C8-2E8A932F2360}" srcOrd="1" destOrd="0" presId="urn:microsoft.com/office/officeart/2005/8/layout/hierarchy4"/>
    <dgm:cxn modelId="{BA289D22-AC3E-4CBB-95D3-3F47CDCE41A4}" type="presParOf" srcId="{BCC67BB1-BCE6-4643-9604-34308DDEF4C7}" destId="{F1F39240-22A6-4E5E-A75A-123EC2CBF62B}" srcOrd="2" destOrd="0" presId="urn:microsoft.com/office/officeart/2005/8/layout/hierarchy4"/>
    <dgm:cxn modelId="{311E456E-D934-4CDB-849D-A24E0373A5E5}" type="presParOf" srcId="{F1F39240-22A6-4E5E-A75A-123EC2CBF62B}" destId="{E6428A18-26CB-4CD8-9475-E61F13812781}" srcOrd="0" destOrd="0" presId="urn:microsoft.com/office/officeart/2005/8/layout/hierarchy4"/>
    <dgm:cxn modelId="{D63236A8-1156-4A99-80EA-C954702B5E7C}" type="presParOf" srcId="{F1F39240-22A6-4E5E-A75A-123EC2CBF62B}" destId="{539BC806-83D6-48E2-8A23-4512F0756701}" srcOrd="1" destOrd="0" presId="urn:microsoft.com/office/officeart/2005/8/layout/hierarchy4"/>
    <dgm:cxn modelId="{02EA0E37-E413-48A9-BC06-4012A458344B}" type="presParOf" srcId="{1BA4DA0B-C87A-4FA5-9E46-796B86006CF9}" destId="{01B07158-A339-4D87-999E-328F0BBDD759}" srcOrd="1" destOrd="0" presId="urn:microsoft.com/office/officeart/2005/8/layout/hierarchy4"/>
    <dgm:cxn modelId="{3CE0DF1A-422D-4068-995F-6EBE2915D00E}" type="presParOf" srcId="{1BA4DA0B-C87A-4FA5-9E46-796B86006CF9}" destId="{A5271557-21A5-4CF7-9E1B-40E829958125}" srcOrd="2" destOrd="0" presId="urn:microsoft.com/office/officeart/2005/8/layout/hierarchy4"/>
    <dgm:cxn modelId="{4CB6ADC1-1EE0-4C93-8B47-1CCD4AF1E0E1}" type="presParOf" srcId="{A5271557-21A5-4CF7-9E1B-40E829958125}" destId="{787C974F-CD7D-4A18-82E6-8DB9767E188E}" srcOrd="0" destOrd="0" presId="urn:microsoft.com/office/officeart/2005/8/layout/hierarchy4"/>
    <dgm:cxn modelId="{0C93280C-A8D0-4553-86CD-D57D148FD2CD}" type="presParOf" srcId="{A5271557-21A5-4CF7-9E1B-40E829958125}" destId="{2EB3C4CF-3945-49F9-8B1B-EA9488C0BB9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2486F4-BE6A-4BB7-8718-C78CD6B0965A}"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25584F31-8624-431D-AAEE-14AD1B2D13E5}">
      <dgm:prSet phldrT="[Texte]"/>
      <dgm:spPr/>
      <dgm:t>
        <a:bodyPr/>
        <a:lstStyle/>
        <a:p>
          <a:r>
            <a:rPr lang="en-US" dirty="0" smtClean="0"/>
            <a:t>Rare </a:t>
          </a:r>
          <a:r>
            <a:rPr lang="en-US" smtClean="0"/>
            <a:t>variants where </a:t>
          </a:r>
          <a:r>
            <a:rPr lang="en-US" dirty="0" smtClean="0"/>
            <a:t>MAF &lt; 0,01</a:t>
          </a:r>
          <a:endParaRPr lang="en-US" dirty="0"/>
        </a:p>
      </dgm:t>
    </dgm:pt>
    <dgm:pt modelId="{E0118187-A6ED-444B-B1EF-77D6212925DA}" type="parTrans" cxnId="{9473EF8E-15BF-4F3B-BAF6-83E2C490BD6E}">
      <dgm:prSet/>
      <dgm:spPr/>
      <dgm:t>
        <a:bodyPr/>
        <a:lstStyle/>
        <a:p>
          <a:endParaRPr lang="en-US"/>
        </a:p>
      </dgm:t>
    </dgm:pt>
    <dgm:pt modelId="{582328A6-749D-4C4E-8CD4-CF88050BB307}" type="sibTrans" cxnId="{9473EF8E-15BF-4F3B-BAF6-83E2C490BD6E}">
      <dgm:prSet/>
      <dgm:spPr/>
      <dgm:t>
        <a:bodyPr/>
        <a:lstStyle/>
        <a:p>
          <a:endParaRPr lang="en-US"/>
        </a:p>
      </dgm:t>
    </dgm:pt>
    <dgm:pt modelId="{E186AB9F-E109-4131-A143-9661FFBDF323}">
      <dgm:prSet phldrT="[Texte]"/>
      <dgm:spPr/>
      <dgm:t>
        <a:bodyPr/>
        <a:lstStyle/>
        <a:p>
          <a:r>
            <a:rPr lang="en-US" dirty="0" smtClean="0"/>
            <a:t>Selection</a:t>
          </a:r>
          <a:endParaRPr lang="en-US" dirty="0"/>
        </a:p>
      </dgm:t>
    </dgm:pt>
    <dgm:pt modelId="{C1844A8E-6EC3-419C-9082-2DC4E4F9FD3F}" type="parTrans" cxnId="{9FC8FB3A-080B-4CEE-87ED-92A5B448623C}">
      <dgm:prSet/>
      <dgm:spPr/>
      <dgm:t>
        <a:bodyPr/>
        <a:lstStyle/>
        <a:p>
          <a:endParaRPr lang="en-US"/>
        </a:p>
      </dgm:t>
    </dgm:pt>
    <dgm:pt modelId="{BA2AC61F-8CAB-49D8-90FB-A6EDFF5356FA}" type="sibTrans" cxnId="{9FC8FB3A-080B-4CEE-87ED-92A5B448623C}">
      <dgm:prSet/>
      <dgm:spPr/>
      <dgm:t>
        <a:bodyPr/>
        <a:lstStyle/>
        <a:p>
          <a:endParaRPr lang="en-US"/>
        </a:p>
      </dgm:t>
    </dgm:pt>
    <dgm:pt modelId="{033798C8-F1B1-4E98-B23E-2A61A5B861CC}">
      <dgm:prSet phldrT="[Texte]"/>
      <dgm:spPr/>
      <dgm:t>
        <a:bodyPr/>
        <a:lstStyle/>
        <a:p>
          <a:r>
            <a:rPr lang="en-US" dirty="0" smtClean="0"/>
            <a:t>Imputation</a:t>
          </a:r>
          <a:endParaRPr lang="en-US" dirty="0"/>
        </a:p>
      </dgm:t>
    </dgm:pt>
    <dgm:pt modelId="{CD861F9F-7CB5-423B-8785-D2764C2EA21F}" type="parTrans" cxnId="{E05C9A10-03CD-424F-8599-05946E7E577B}">
      <dgm:prSet/>
      <dgm:spPr/>
      <dgm:t>
        <a:bodyPr/>
        <a:lstStyle/>
        <a:p>
          <a:endParaRPr lang="en-US"/>
        </a:p>
      </dgm:t>
    </dgm:pt>
    <dgm:pt modelId="{69E76468-0500-40D0-9A07-A3275405194B}" type="sibTrans" cxnId="{E05C9A10-03CD-424F-8599-05946E7E577B}">
      <dgm:prSet/>
      <dgm:spPr/>
      <dgm:t>
        <a:bodyPr/>
        <a:lstStyle/>
        <a:p>
          <a:endParaRPr lang="en-US"/>
        </a:p>
      </dgm:t>
    </dgm:pt>
    <dgm:pt modelId="{303D8CDC-2430-43F1-B954-88558A248DF3}">
      <dgm:prSet phldrT="[Texte]"/>
      <dgm:spPr/>
      <dgm:t>
        <a:bodyPr/>
        <a:lstStyle/>
        <a:p>
          <a:r>
            <a:rPr lang="en-US" dirty="0" smtClean="0"/>
            <a:t>Larger samples</a:t>
          </a:r>
          <a:endParaRPr lang="en-US" dirty="0"/>
        </a:p>
      </dgm:t>
    </dgm:pt>
    <dgm:pt modelId="{257B54F8-57CD-4682-9D8C-F664FDA5541E}" type="parTrans" cxnId="{F38B4CE1-D213-4EB9-9184-C7B089DE286C}">
      <dgm:prSet/>
      <dgm:spPr/>
      <dgm:t>
        <a:bodyPr/>
        <a:lstStyle/>
        <a:p>
          <a:endParaRPr lang="en-US"/>
        </a:p>
      </dgm:t>
    </dgm:pt>
    <dgm:pt modelId="{60FA7267-170B-44EA-B370-A602A686E631}" type="sibTrans" cxnId="{F38B4CE1-D213-4EB9-9184-C7B089DE286C}">
      <dgm:prSet/>
      <dgm:spPr/>
      <dgm:t>
        <a:bodyPr/>
        <a:lstStyle/>
        <a:p>
          <a:endParaRPr lang="en-US"/>
        </a:p>
      </dgm:t>
    </dgm:pt>
    <dgm:pt modelId="{367094FA-7799-4B9C-BAB0-D368F973DCDB}" type="pres">
      <dgm:prSet presAssocID="{972486F4-BE6A-4BB7-8718-C78CD6B0965A}" presName="hierChild1" presStyleCnt="0">
        <dgm:presLayoutVars>
          <dgm:chPref val="1"/>
          <dgm:dir/>
          <dgm:animOne val="branch"/>
          <dgm:animLvl val="lvl"/>
          <dgm:resizeHandles/>
        </dgm:presLayoutVars>
      </dgm:prSet>
      <dgm:spPr/>
      <dgm:t>
        <a:bodyPr/>
        <a:lstStyle/>
        <a:p>
          <a:endParaRPr lang="fr-FR"/>
        </a:p>
      </dgm:t>
    </dgm:pt>
    <dgm:pt modelId="{EF67FADE-3843-4D62-A9FA-AC7A547E05B9}" type="pres">
      <dgm:prSet presAssocID="{25584F31-8624-431D-AAEE-14AD1B2D13E5}" presName="hierRoot1" presStyleCnt="0"/>
      <dgm:spPr/>
    </dgm:pt>
    <dgm:pt modelId="{0E703E4A-B7A5-4449-8DA9-567A691B55BE}" type="pres">
      <dgm:prSet presAssocID="{25584F31-8624-431D-AAEE-14AD1B2D13E5}" presName="composite" presStyleCnt="0"/>
      <dgm:spPr/>
    </dgm:pt>
    <dgm:pt modelId="{73BEAFB6-70BA-4455-879C-8C8A1D051DA4}" type="pres">
      <dgm:prSet presAssocID="{25584F31-8624-431D-AAEE-14AD1B2D13E5}" presName="background" presStyleLbl="node0" presStyleIdx="0" presStyleCnt="1"/>
      <dgm:spPr/>
    </dgm:pt>
    <dgm:pt modelId="{C76B4750-00CE-4559-8E4E-73826892C914}" type="pres">
      <dgm:prSet presAssocID="{25584F31-8624-431D-AAEE-14AD1B2D13E5}" presName="text" presStyleLbl="fgAcc0" presStyleIdx="0" presStyleCnt="1">
        <dgm:presLayoutVars>
          <dgm:chPref val="3"/>
        </dgm:presLayoutVars>
      </dgm:prSet>
      <dgm:spPr/>
      <dgm:t>
        <a:bodyPr/>
        <a:lstStyle/>
        <a:p>
          <a:endParaRPr lang="en-US"/>
        </a:p>
      </dgm:t>
    </dgm:pt>
    <dgm:pt modelId="{C01F020D-E153-42A8-8374-2B024B1EE6AA}" type="pres">
      <dgm:prSet presAssocID="{25584F31-8624-431D-AAEE-14AD1B2D13E5}" presName="hierChild2" presStyleCnt="0"/>
      <dgm:spPr/>
    </dgm:pt>
    <dgm:pt modelId="{BF0F9581-D64F-420B-A3FF-C1F935FC0092}" type="pres">
      <dgm:prSet presAssocID="{CD861F9F-7CB5-423B-8785-D2764C2EA21F}" presName="Name10" presStyleLbl="parChTrans1D2" presStyleIdx="0" presStyleCnt="3"/>
      <dgm:spPr/>
      <dgm:t>
        <a:bodyPr/>
        <a:lstStyle/>
        <a:p>
          <a:endParaRPr lang="fr-FR"/>
        </a:p>
      </dgm:t>
    </dgm:pt>
    <dgm:pt modelId="{2DB2AB93-94F6-45CD-B345-7319E8FB310C}" type="pres">
      <dgm:prSet presAssocID="{033798C8-F1B1-4E98-B23E-2A61A5B861CC}" presName="hierRoot2" presStyleCnt="0"/>
      <dgm:spPr/>
    </dgm:pt>
    <dgm:pt modelId="{EF067640-9861-460B-8EAF-00E7FF3B706C}" type="pres">
      <dgm:prSet presAssocID="{033798C8-F1B1-4E98-B23E-2A61A5B861CC}" presName="composite2" presStyleCnt="0"/>
      <dgm:spPr/>
    </dgm:pt>
    <dgm:pt modelId="{D811A327-DEC9-44C2-88B1-B9CD40D78D27}" type="pres">
      <dgm:prSet presAssocID="{033798C8-F1B1-4E98-B23E-2A61A5B861CC}" presName="background2" presStyleLbl="node2" presStyleIdx="0" presStyleCnt="3"/>
      <dgm:spPr/>
    </dgm:pt>
    <dgm:pt modelId="{55923540-72E0-4816-9DBA-10824983E397}" type="pres">
      <dgm:prSet presAssocID="{033798C8-F1B1-4E98-B23E-2A61A5B861CC}" presName="text2" presStyleLbl="fgAcc2" presStyleIdx="0" presStyleCnt="3">
        <dgm:presLayoutVars>
          <dgm:chPref val="3"/>
        </dgm:presLayoutVars>
      </dgm:prSet>
      <dgm:spPr/>
      <dgm:t>
        <a:bodyPr/>
        <a:lstStyle/>
        <a:p>
          <a:endParaRPr lang="fr-FR"/>
        </a:p>
      </dgm:t>
    </dgm:pt>
    <dgm:pt modelId="{4A7071F5-9953-498A-B8F8-97AD024666FC}" type="pres">
      <dgm:prSet presAssocID="{033798C8-F1B1-4E98-B23E-2A61A5B861CC}" presName="hierChild3" presStyleCnt="0"/>
      <dgm:spPr/>
    </dgm:pt>
    <dgm:pt modelId="{6131672F-EA7B-42DE-A0CA-4106CD38FC5A}" type="pres">
      <dgm:prSet presAssocID="{257B54F8-57CD-4682-9D8C-F664FDA5541E}" presName="Name10" presStyleLbl="parChTrans1D2" presStyleIdx="1" presStyleCnt="3"/>
      <dgm:spPr/>
      <dgm:t>
        <a:bodyPr/>
        <a:lstStyle/>
        <a:p>
          <a:endParaRPr lang="fr-FR"/>
        </a:p>
      </dgm:t>
    </dgm:pt>
    <dgm:pt modelId="{C1EBA597-A00C-4A6D-8DA9-43F8AE1D660B}" type="pres">
      <dgm:prSet presAssocID="{303D8CDC-2430-43F1-B954-88558A248DF3}" presName="hierRoot2" presStyleCnt="0"/>
      <dgm:spPr/>
    </dgm:pt>
    <dgm:pt modelId="{4ED07628-A1A0-46C1-8062-317FE293A08A}" type="pres">
      <dgm:prSet presAssocID="{303D8CDC-2430-43F1-B954-88558A248DF3}" presName="composite2" presStyleCnt="0"/>
      <dgm:spPr/>
    </dgm:pt>
    <dgm:pt modelId="{8DC8A614-C70D-4A9E-ACC9-04CD1D941C5F}" type="pres">
      <dgm:prSet presAssocID="{303D8CDC-2430-43F1-B954-88558A248DF3}" presName="background2" presStyleLbl="node2" presStyleIdx="1" presStyleCnt="3"/>
      <dgm:spPr/>
    </dgm:pt>
    <dgm:pt modelId="{12EE0E07-895B-46EA-849A-7276D057D193}" type="pres">
      <dgm:prSet presAssocID="{303D8CDC-2430-43F1-B954-88558A248DF3}" presName="text2" presStyleLbl="fgAcc2" presStyleIdx="1" presStyleCnt="3">
        <dgm:presLayoutVars>
          <dgm:chPref val="3"/>
        </dgm:presLayoutVars>
      </dgm:prSet>
      <dgm:spPr/>
      <dgm:t>
        <a:bodyPr/>
        <a:lstStyle/>
        <a:p>
          <a:endParaRPr lang="fr-FR"/>
        </a:p>
      </dgm:t>
    </dgm:pt>
    <dgm:pt modelId="{ABD6A1F2-8675-4D1D-B325-08428F66A888}" type="pres">
      <dgm:prSet presAssocID="{303D8CDC-2430-43F1-B954-88558A248DF3}" presName="hierChild3" presStyleCnt="0"/>
      <dgm:spPr/>
    </dgm:pt>
    <dgm:pt modelId="{07A2F274-0B57-4B30-8915-BD8128ED03CB}" type="pres">
      <dgm:prSet presAssocID="{C1844A8E-6EC3-419C-9082-2DC4E4F9FD3F}" presName="Name10" presStyleLbl="parChTrans1D2" presStyleIdx="2" presStyleCnt="3"/>
      <dgm:spPr/>
      <dgm:t>
        <a:bodyPr/>
        <a:lstStyle/>
        <a:p>
          <a:endParaRPr lang="fr-FR"/>
        </a:p>
      </dgm:t>
    </dgm:pt>
    <dgm:pt modelId="{1C3FE6A2-B325-4BBB-9ADE-6CA869C89B34}" type="pres">
      <dgm:prSet presAssocID="{E186AB9F-E109-4131-A143-9661FFBDF323}" presName="hierRoot2" presStyleCnt="0"/>
      <dgm:spPr/>
    </dgm:pt>
    <dgm:pt modelId="{999359C9-DD99-4B6A-8D83-756D0C43970A}" type="pres">
      <dgm:prSet presAssocID="{E186AB9F-E109-4131-A143-9661FFBDF323}" presName="composite2" presStyleCnt="0"/>
      <dgm:spPr/>
    </dgm:pt>
    <dgm:pt modelId="{974181F5-0301-4F92-9579-51C447E8F6F9}" type="pres">
      <dgm:prSet presAssocID="{E186AB9F-E109-4131-A143-9661FFBDF323}" presName="background2" presStyleLbl="node2" presStyleIdx="2" presStyleCnt="3"/>
      <dgm:spPr/>
    </dgm:pt>
    <dgm:pt modelId="{28EEA3E3-8BF8-46B5-9463-E063AEF6807B}" type="pres">
      <dgm:prSet presAssocID="{E186AB9F-E109-4131-A143-9661FFBDF323}" presName="text2" presStyleLbl="fgAcc2" presStyleIdx="2" presStyleCnt="3">
        <dgm:presLayoutVars>
          <dgm:chPref val="3"/>
        </dgm:presLayoutVars>
      </dgm:prSet>
      <dgm:spPr/>
      <dgm:t>
        <a:bodyPr/>
        <a:lstStyle/>
        <a:p>
          <a:endParaRPr lang="fr-FR"/>
        </a:p>
      </dgm:t>
    </dgm:pt>
    <dgm:pt modelId="{B8FE74E8-AF0E-4708-B44E-C0E689F31B5A}" type="pres">
      <dgm:prSet presAssocID="{E186AB9F-E109-4131-A143-9661FFBDF323}" presName="hierChild3" presStyleCnt="0"/>
      <dgm:spPr/>
    </dgm:pt>
  </dgm:ptLst>
  <dgm:cxnLst>
    <dgm:cxn modelId="{070B7A56-A501-4E4F-816C-DA3B52DC9BFD}" type="presOf" srcId="{257B54F8-57CD-4682-9D8C-F664FDA5541E}" destId="{6131672F-EA7B-42DE-A0CA-4106CD38FC5A}" srcOrd="0" destOrd="0" presId="urn:microsoft.com/office/officeart/2005/8/layout/hierarchy1"/>
    <dgm:cxn modelId="{E05C9A10-03CD-424F-8599-05946E7E577B}" srcId="{25584F31-8624-431D-AAEE-14AD1B2D13E5}" destId="{033798C8-F1B1-4E98-B23E-2A61A5B861CC}" srcOrd="0" destOrd="0" parTransId="{CD861F9F-7CB5-423B-8785-D2764C2EA21F}" sibTransId="{69E76468-0500-40D0-9A07-A3275405194B}"/>
    <dgm:cxn modelId="{7AD40BC8-5666-4F3F-AF18-7DD2B214E406}" type="presOf" srcId="{972486F4-BE6A-4BB7-8718-C78CD6B0965A}" destId="{367094FA-7799-4B9C-BAB0-D368F973DCDB}" srcOrd="0" destOrd="0" presId="urn:microsoft.com/office/officeart/2005/8/layout/hierarchy1"/>
    <dgm:cxn modelId="{C63C49D5-4D70-45B9-897A-EE4E76E429C9}" type="presOf" srcId="{25584F31-8624-431D-AAEE-14AD1B2D13E5}" destId="{C76B4750-00CE-4559-8E4E-73826892C914}" srcOrd="0" destOrd="0" presId="urn:microsoft.com/office/officeart/2005/8/layout/hierarchy1"/>
    <dgm:cxn modelId="{6599A543-C72A-4480-9189-22538225B516}" type="presOf" srcId="{E186AB9F-E109-4131-A143-9661FFBDF323}" destId="{28EEA3E3-8BF8-46B5-9463-E063AEF6807B}" srcOrd="0" destOrd="0" presId="urn:microsoft.com/office/officeart/2005/8/layout/hierarchy1"/>
    <dgm:cxn modelId="{AC73F557-B867-4413-815C-BE178AF96E1D}" type="presOf" srcId="{CD861F9F-7CB5-423B-8785-D2764C2EA21F}" destId="{BF0F9581-D64F-420B-A3FF-C1F935FC0092}" srcOrd="0" destOrd="0" presId="urn:microsoft.com/office/officeart/2005/8/layout/hierarchy1"/>
    <dgm:cxn modelId="{9473EF8E-15BF-4F3B-BAF6-83E2C490BD6E}" srcId="{972486F4-BE6A-4BB7-8718-C78CD6B0965A}" destId="{25584F31-8624-431D-AAEE-14AD1B2D13E5}" srcOrd="0" destOrd="0" parTransId="{E0118187-A6ED-444B-B1EF-77D6212925DA}" sibTransId="{582328A6-749D-4C4E-8CD4-CF88050BB307}"/>
    <dgm:cxn modelId="{F38B4CE1-D213-4EB9-9184-C7B089DE286C}" srcId="{25584F31-8624-431D-AAEE-14AD1B2D13E5}" destId="{303D8CDC-2430-43F1-B954-88558A248DF3}" srcOrd="1" destOrd="0" parTransId="{257B54F8-57CD-4682-9D8C-F664FDA5541E}" sibTransId="{60FA7267-170B-44EA-B370-A602A686E631}"/>
    <dgm:cxn modelId="{BBE16AB7-636B-4927-BE53-B591B0726F4B}" type="presOf" srcId="{303D8CDC-2430-43F1-B954-88558A248DF3}" destId="{12EE0E07-895B-46EA-849A-7276D057D193}" srcOrd="0" destOrd="0" presId="urn:microsoft.com/office/officeart/2005/8/layout/hierarchy1"/>
    <dgm:cxn modelId="{8968D002-5ECA-4842-A99A-CADD5290E229}" type="presOf" srcId="{C1844A8E-6EC3-419C-9082-2DC4E4F9FD3F}" destId="{07A2F274-0B57-4B30-8915-BD8128ED03CB}" srcOrd="0" destOrd="0" presId="urn:microsoft.com/office/officeart/2005/8/layout/hierarchy1"/>
    <dgm:cxn modelId="{9FC8FB3A-080B-4CEE-87ED-92A5B448623C}" srcId="{25584F31-8624-431D-AAEE-14AD1B2D13E5}" destId="{E186AB9F-E109-4131-A143-9661FFBDF323}" srcOrd="2" destOrd="0" parTransId="{C1844A8E-6EC3-419C-9082-2DC4E4F9FD3F}" sibTransId="{BA2AC61F-8CAB-49D8-90FB-A6EDFF5356FA}"/>
    <dgm:cxn modelId="{0D3941D1-3282-457A-84D4-6BB9B162C0D6}" type="presOf" srcId="{033798C8-F1B1-4E98-B23E-2A61A5B861CC}" destId="{55923540-72E0-4816-9DBA-10824983E397}" srcOrd="0" destOrd="0" presId="urn:microsoft.com/office/officeart/2005/8/layout/hierarchy1"/>
    <dgm:cxn modelId="{2BED6B94-A6B3-41A5-B362-E8EC462E8025}" type="presParOf" srcId="{367094FA-7799-4B9C-BAB0-D368F973DCDB}" destId="{EF67FADE-3843-4D62-A9FA-AC7A547E05B9}" srcOrd="0" destOrd="0" presId="urn:microsoft.com/office/officeart/2005/8/layout/hierarchy1"/>
    <dgm:cxn modelId="{929BCD56-831F-4F55-839D-03C3FC6F7DA8}" type="presParOf" srcId="{EF67FADE-3843-4D62-A9FA-AC7A547E05B9}" destId="{0E703E4A-B7A5-4449-8DA9-567A691B55BE}" srcOrd="0" destOrd="0" presId="urn:microsoft.com/office/officeart/2005/8/layout/hierarchy1"/>
    <dgm:cxn modelId="{FC4BB677-ED04-41E3-998C-766838A58FF3}" type="presParOf" srcId="{0E703E4A-B7A5-4449-8DA9-567A691B55BE}" destId="{73BEAFB6-70BA-4455-879C-8C8A1D051DA4}" srcOrd="0" destOrd="0" presId="urn:microsoft.com/office/officeart/2005/8/layout/hierarchy1"/>
    <dgm:cxn modelId="{E5B0B3D6-8FFB-455D-B592-CDC54CFDFDB7}" type="presParOf" srcId="{0E703E4A-B7A5-4449-8DA9-567A691B55BE}" destId="{C76B4750-00CE-4559-8E4E-73826892C914}" srcOrd="1" destOrd="0" presId="urn:microsoft.com/office/officeart/2005/8/layout/hierarchy1"/>
    <dgm:cxn modelId="{CB569367-2950-4634-AECE-16AEA2E495A9}" type="presParOf" srcId="{EF67FADE-3843-4D62-A9FA-AC7A547E05B9}" destId="{C01F020D-E153-42A8-8374-2B024B1EE6AA}" srcOrd="1" destOrd="0" presId="urn:microsoft.com/office/officeart/2005/8/layout/hierarchy1"/>
    <dgm:cxn modelId="{D960F1F1-0EE0-49B4-9806-D976669E2451}" type="presParOf" srcId="{C01F020D-E153-42A8-8374-2B024B1EE6AA}" destId="{BF0F9581-D64F-420B-A3FF-C1F935FC0092}" srcOrd="0" destOrd="0" presId="urn:microsoft.com/office/officeart/2005/8/layout/hierarchy1"/>
    <dgm:cxn modelId="{A7774B5F-2B78-4FD9-8CAE-8A5123EF6ABA}" type="presParOf" srcId="{C01F020D-E153-42A8-8374-2B024B1EE6AA}" destId="{2DB2AB93-94F6-45CD-B345-7319E8FB310C}" srcOrd="1" destOrd="0" presId="urn:microsoft.com/office/officeart/2005/8/layout/hierarchy1"/>
    <dgm:cxn modelId="{2B96A265-328D-40F6-91C2-592509DB1763}" type="presParOf" srcId="{2DB2AB93-94F6-45CD-B345-7319E8FB310C}" destId="{EF067640-9861-460B-8EAF-00E7FF3B706C}" srcOrd="0" destOrd="0" presId="urn:microsoft.com/office/officeart/2005/8/layout/hierarchy1"/>
    <dgm:cxn modelId="{4DC1FC4D-BF05-4D3F-9C07-0D086DBC3715}" type="presParOf" srcId="{EF067640-9861-460B-8EAF-00E7FF3B706C}" destId="{D811A327-DEC9-44C2-88B1-B9CD40D78D27}" srcOrd="0" destOrd="0" presId="urn:microsoft.com/office/officeart/2005/8/layout/hierarchy1"/>
    <dgm:cxn modelId="{4C8CCD67-DC20-4BD2-9598-495055C72081}" type="presParOf" srcId="{EF067640-9861-460B-8EAF-00E7FF3B706C}" destId="{55923540-72E0-4816-9DBA-10824983E397}" srcOrd="1" destOrd="0" presId="urn:microsoft.com/office/officeart/2005/8/layout/hierarchy1"/>
    <dgm:cxn modelId="{A54BCAF2-2CD0-4BCF-A96B-563A6A339D41}" type="presParOf" srcId="{2DB2AB93-94F6-45CD-B345-7319E8FB310C}" destId="{4A7071F5-9953-498A-B8F8-97AD024666FC}" srcOrd="1" destOrd="0" presId="urn:microsoft.com/office/officeart/2005/8/layout/hierarchy1"/>
    <dgm:cxn modelId="{34C67C08-D0F0-4454-9AFC-CD46EB2B446F}" type="presParOf" srcId="{C01F020D-E153-42A8-8374-2B024B1EE6AA}" destId="{6131672F-EA7B-42DE-A0CA-4106CD38FC5A}" srcOrd="2" destOrd="0" presId="urn:microsoft.com/office/officeart/2005/8/layout/hierarchy1"/>
    <dgm:cxn modelId="{A25D5CB0-A92F-4C77-BEDB-76D13B19DB04}" type="presParOf" srcId="{C01F020D-E153-42A8-8374-2B024B1EE6AA}" destId="{C1EBA597-A00C-4A6D-8DA9-43F8AE1D660B}" srcOrd="3" destOrd="0" presId="urn:microsoft.com/office/officeart/2005/8/layout/hierarchy1"/>
    <dgm:cxn modelId="{D117A54D-8244-4BED-935C-8A9C009848C3}" type="presParOf" srcId="{C1EBA597-A00C-4A6D-8DA9-43F8AE1D660B}" destId="{4ED07628-A1A0-46C1-8062-317FE293A08A}" srcOrd="0" destOrd="0" presId="urn:microsoft.com/office/officeart/2005/8/layout/hierarchy1"/>
    <dgm:cxn modelId="{FE1E7836-80E7-4C00-AEBE-1DAFE563287C}" type="presParOf" srcId="{4ED07628-A1A0-46C1-8062-317FE293A08A}" destId="{8DC8A614-C70D-4A9E-ACC9-04CD1D941C5F}" srcOrd="0" destOrd="0" presId="urn:microsoft.com/office/officeart/2005/8/layout/hierarchy1"/>
    <dgm:cxn modelId="{6DE2E9C0-115B-4263-BDAC-5BAB340A8674}" type="presParOf" srcId="{4ED07628-A1A0-46C1-8062-317FE293A08A}" destId="{12EE0E07-895B-46EA-849A-7276D057D193}" srcOrd="1" destOrd="0" presId="urn:microsoft.com/office/officeart/2005/8/layout/hierarchy1"/>
    <dgm:cxn modelId="{C67BA0B2-46C1-42CF-BA60-13006E4EB762}" type="presParOf" srcId="{C1EBA597-A00C-4A6D-8DA9-43F8AE1D660B}" destId="{ABD6A1F2-8675-4D1D-B325-08428F66A888}" srcOrd="1" destOrd="0" presId="urn:microsoft.com/office/officeart/2005/8/layout/hierarchy1"/>
    <dgm:cxn modelId="{4B217483-5499-4D19-A52A-7B8355F8EFA6}" type="presParOf" srcId="{C01F020D-E153-42A8-8374-2B024B1EE6AA}" destId="{07A2F274-0B57-4B30-8915-BD8128ED03CB}" srcOrd="4" destOrd="0" presId="urn:microsoft.com/office/officeart/2005/8/layout/hierarchy1"/>
    <dgm:cxn modelId="{016B5B31-2299-4AAD-83DD-078A737530A4}" type="presParOf" srcId="{C01F020D-E153-42A8-8374-2B024B1EE6AA}" destId="{1C3FE6A2-B325-4BBB-9ADE-6CA869C89B34}" srcOrd="5" destOrd="0" presId="urn:microsoft.com/office/officeart/2005/8/layout/hierarchy1"/>
    <dgm:cxn modelId="{0BAACAC6-283C-4449-A339-023B9CACA04A}" type="presParOf" srcId="{1C3FE6A2-B325-4BBB-9ADE-6CA869C89B34}" destId="{999359C9-DD99-4B6A-8D83-756D0C43970A}" srcOrd="0" destOrd="0" presId="urn:microsoft.com/office/officeart/2005/8/layout/hierarchy1"/>
    <dgm:cxn modelId="{56A6C8D9-17D8-45FE-811A-901803E0FACA}" type="presParOf" srcId="{999359C9-DD99-4B6A-8D83-756D0C43970A}" destId="{974181F5-0301-4F92-9579-51C447E8F6F9}" srcOrd="0" destOrd="0" presId="urn:microsoft.com/office/officeart/2005/8/layout/hierarchy1"/>
    <dgm:cxn modelId="{6FB33276-839A-46B3-A04E-473174197656}" type="presParOf" srcId="{999359C9-DD99-4B6A-8D83-756D0C43970A}" destId="{28EEA3E3-8BF8-46B5-9463-E063AEF6807B}" srcOrd="1" destOrd="0" presId="urn:microsoft.com/office/officeart/2005/8/layout/hierarchy1"/>
    <dgm:cxn modelId="{51594C8B-D2C5-45AA-B834-FBA13DEB8C0D}" type="presParOf" srcId="{1C3FE6A2-B325-4BBB-9ADE-6CA869C89B34}" destId="{B8FE74E8-AF0E-4708-B44E-C0E689F31B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E089C-4E35-4FEC-A8DE-9DD3C9B470F3}">
      <dsp:nvSpPr>
        <dsp:cNvPr id="0" name=""/>
        <dsp:cNvSpPr/>
      </dsp:nvSpPr>
      <dsp:spPr>
        <a:xfrm>
          <a:off x="-4981089" y="-763474"/>
          <a:ext cx="5934356" cy="5934356"/>
        </a:xfrm>
        <a:prstGeom prst="blockArc">
          <a:avLst>
            <a:gd name="adj1" fmla="val 18900000"/>
            <a:gd name="adj2" fmla="val 2700000"/>
            <a:gd name="adj3" fmla="val 364"/>
          </a:avLst>
        </a:pr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BBD5E5-1B94-41A8-AED7-57EA76DFCDF5}">
      <dsp:nvSpPr>
        <dsp:cNvPr id="0" name=""/>
        <dsp:cNvSpPr/>
      </dsp:nvSpPr>
      <dsp:spPr>
        <a:xfrm>
          <a:off x="309179" y="200360"/>
          <a:ext cx="8039874"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Sample</a:t>
          </a:r>
          <a:r>
            <a:rPr lang="fr-BE" sz="1900" kern="1200" dirty="0" smtClean="0"/>
            <a:t> </a:t>
          </a:r>
          <a:r>
            <a:rPr lang="en-US" sz="1900" kern="1200" noProof="0" dirty="0" smtClean="0"/>
            <a:t>selection</a:t>
          </a:r>
          <a:endParaRPr lang="en-US" sz="1900" kern="1200" noProof="0" dirty="0"/>
        </a:p>
      </dsp:txBody>
      <dsp:txXfrm>
        <a:off x="309179" y="200360"/>
        <a:ext cx="8039874" cy="400545"/>
      </dsp:txXfrm>
    </dsp:sp>
    <dsp:sp modelId="{F1FDF141-1B82-4F44-90A6-0C9853120CEB}">
      <dsp:nvSpPr>
        <dsp:cNvPr id="0" name=""/>
        <dsp:cNvSpPr/>
      </dsp:nvSpPr>
      <dsp:spPr>
        <a:xfrm>
          <a:off x="58838" y="150292"/>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3E65A5-5393-463F-B7A1-80B67EE040F6}">
      <dsp:nvSpPr>
        <dsp:cNvPr id="0" name=""/>
        <dsp:cNvSpPr/>
      </dsp:nvSpPr>
      <dsp:spPr>
        <a:xfrm>
          <a:off x="671909" y="801531"/>
          <a:ext cx="7677144"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Sequencing strategy		</a:t>
          </a:r>
          <a:endParaRPr lang="en-US" sz="1900" kern="1200" noProof="0" dirty="0"/>
        </a:p>
      </dsp:txBody>
      <dsp:txXfrm>
        <a:off x="671909" y="801531"/>
        <a:ext cx="7677144" cy="400545"/>
      </dsp:txXfrm>
    </dsp:sp>
    <dsp:sp modelId="{620504B5-E239-4ED4-8EA7-5F5790D57DEF}">
      <dsp:nvSpPr>
        <dsp:cNvPr id="0" name=""/>
        <dsp:cNvSpPr/>
      </dsp:nvSpPr>
      <dsp:spPr>
        <a:xfrm>
          <a:off x="318478" y="773823"/>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DFB914-4892-4DD7-9833-53364E7EC6F2}">
      <dsp:nvSpPr>
        <dsp:cNvPr id="0" name=""/>
        <dsp:cNvSpPr/>
      </dsp:nvSpPr>
      <dsp:spPr>
        <a:xfrm>
          <a:off x="870683" y="1402260"/>
          <a:ext cx="7478370"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Variant calling</a:t>
          </a:r>
        </a:p>
      </dsp:txBody>
      <dsp:txXfrm>
        <a:off x="870683" y="1402260"/>
        <a:ext cx="7478370" cy="400545"/>
      </dsp:txXfrm>
    </dsp:sp>
    <dsp:sp modelId="{1BA7FA3A-EE4B-4EF9-8254-3BA150E8907F}">
      <dsp:nvSpPr>
        <dsp:cNvPr id="0" name=""/>
        <dsp:cNvSpPr/>
      </dsp:nvSpPr>
      <dsp:spPr>
        <a:xfrm>
          <a:off x="590602" y="1349889"/>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C920BA-287B-45B2-A26E-B5B3EE348AE8}">
      <dsp:nvSpPr>
        <dsp:cNvPr id="0" name=""/>
        <dsp:cNvSpPr/>
      </dsp:nvSpPr>
      <dsp:spPr>
        <a:xfrm>
          <a:off x="934150" y="2003431"/>
          <a:ext cx="7414903"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Association analysis</a:t>
          </a:r>
        </a:p>
      </dsp:txBody>
      <dsp:txXfrm>
        <a:off x="934150" y="2003431"/>
        <a:ext cx="7414903" cy="400545"/>
      </dsp:txXfrm>
    </dsp:sp>
    <dsp:sp modelId="{2BFCBAD0-1B08-41CE-886F-A6B0AD2B9F2F}">
      <dsp:nvSpPr>
        <dsp:cNvPr id="0" name=""/>
        <dsp:cNvSpPr/>
      </dsp:nvSpPr>
      <dsp:spPr>
        <a:xfrm>
          <a:off x="683809" y="1953363"/>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10590-4A88-4590-B42B-EC5984DA212D}">
      <dsp:nvSpPr>
        <dsp:cNvPr id="0" name=""/>
        <dsp:cNvSpPr/>
      </dsp:nvSpPr>
      <dsp:spPr>
        <a:xfrm>
          <a:off x="870683" y="2604601"/>
          <a:ext cx="7478370"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Approaches</a:t>
          </a:r>
          <a:r>
            <a:rPr lang="en-US" sz="1900" kern="1200" dirty="0" smtClean="0"/>
            <a:t> for follow-up of promising signals</a:t>
          </a:r>
        </a:p>
      </dsp:txBody>
      <dsp:txXfrm>
        <a:off x="870683" y="2604601"/>
        <a:ext cx="7478370" cy="400545"/>
      </dsp:txXfrm>
    </dsp:sp>
    <dsp:sp modelId="{1B120C8B-EC28-4866-BC54-A2FDEF716332}">
      <dsp:nvSpPr>
        <dsp:cNvPr id="0" name=""/>
        <dsp:cNvSpPr/>
      </dsp:nvSpPr>
      <dsp:spPr>
        <a:xfrm>
          <a:off x="620342" y="2554533"/>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6F64EE-E23F-4A9D-9A5F-CF889DDCCB87}">
      <dsp:nvSpPr>
        <dsp:cNvPr id="0" name=""/>
        <dsp:cNvSpPr/>
      </dsp:nvSpPr>
      <dsp:spPr>
        <a:xfrm>
          <a:off x="671909" y="3205331"/>
          <a:ext cx="7677144"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The role of functional assays in interpreting exome-sequencing studies</a:t>
          </a:r>
        </a:p>
      </dsp:txBody>
      <dsp:txXfrm>
        <a:off x="671909" y="3205331"/>
        <a:ext cx="7677144" cy="400545"/>
      </dsp:txXfrm>
    </dsp:sp>
    <dsp:sp modelId="{A360509F-59B6-487C-BD8E-C0B6FBE25BE3}">
      <dsp:nvSpPr>
        <dsp:cNvPr id="0" name=""/>
        <dsp:cNvSpPr/>
      </dsp:nvSpPr>
      <dsp:spPr>
        <a:xfrm>
          <a:off x="421568" y="3155263"/>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06E3D1-CB99-495D-9A4E-D1B53A55D6A2}">
      <dsp:nvSpPr>
        <dsp:cNvPr id="0" name=""/>
        <dsp:cNvSpPr/>
      </dsp:nvSpPr>
      <dsp:spPr>
        <a:xfrm>
          <a:off x="309179" y="3806501"/>
          <a:ext cx="8039874" cy="400545"/>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933" tIns="48260" rIns="48260" bIns="48260" numCol="1" spcCol="1270" anchor="ctr" anchorCtr="0">
          <a:noAutofit/>
        </a:bodyPr>
        <a:lstStyle/>
        <a:p>
          <a:pPr lvl="0" algn="l" defTabSz="844550">
            <a:lnSpc>
              <a:spcPct val="90000"/>
            </a:lnSpc>
            <a:spcBef>
              <a:spcPct val="0"/>
            </a:spcBef>
            <a:spcAft>
              <a:spcPct val="35000"/>
            </a:spcAft>
          </a:pPr>
          <a:r>
            <a:rPr lang="en-US" sz="1900" kern="1200" noProof="0" dirty="0" smtClean="0"/>
            <a:t>Conclusions</a:t>
          </a:r>
        </a:p>
      </dsp:txBody>
      <dsp:txXfrm>
        <a:off x="309179" y="3806501"/>
        <a:ext cx="8039874" cy="400545"/>
      </dsp:txXfrm>
    </dsp:sp>
    <dsp:sp modelId="{77D223EF-CA18-4172-83CE-BBFBA7AFCA27}">
      <dsp:nvSpPr>
        <dsp:cNvPr id="0" name=""/>
        <dsp:cNvSpPr/>
      </dsp:nvSpPr>
      <dsp:spPr>
        <a:xfrm>
          <a:off x="58838" y="3756433"/>
          <a:ext cx="500681" cy="500681"/>
        </a:xfrm>
        <a:prstGeom prst="ellipse">
          <a:avLst/>
        </a:prstGeom>
        <a:solidFill>
          <a:schemeClr val="lt1">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761A6-0C62-4D8C-886D-45591248AAD6}">
      <dsp:nvSpPr>
        <dsp:cNvPr id="0" name=""/>
        <dsp:cNvSpPr/>
      </dsp:nvSpPr>
      <dsp:spPr>
        <a:xfrm rot="5400000">
          <a:off x="-82235" y="85401"/>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 </a:t>
          </a:r>
          <a:endParaRPr lang="en-US" sz="1000" kern="1200" dirty="0"/>
        </a:p>
      </dsp:txBody>
      <dsp:txXfrm rot="-5400000">
        <a:off x="1" y="195048"/>
        <a:ext cx="383766" cy="164472"/>
      </dsp:txXfrm>
    </dsp:sp>
    <dsp:sp modelId="{A5B6EA57-D9CA-4F8E-9861-2E059EED8DEF}">
      <dsp:nvSpPr>
        <dsp:cNvPr id="0" name=""/>
        <dsp:cNvSpPr/>
      </dsp:nvSpPr>
      <dsp:spPr>
        <a:xfrm rot="5400000">
          <a:off x="4217652" y="-3830719"/>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Check : </a:t>
          </a:r>
          <a:r>
            <a:rPr lang="en-US" sz="1800" kern="1200" dirty="0" smtClean="0"/>
            <a:t>DNA fingerprint - Sample tracked - Contamination</a:t>
          </a:r>
          <a:endParaRPr lang="en-US" sz="1800" kern="1200" dirty="0"/>
        </a:p>
      </dsp:txBody>
      <dsp:txXfrm rot="-5400000">
        <a:off x="383766" y="20563"/>
        <a:ext cx="8006730" cy="321562"/>
      </dsp:txXfrm>
    </dsp:sp>
    <dsp:sp modelId="{68431C68-A1E0-4F5C-919A-A606684DE2C1}">
      <dsp:nvSpPr>
        <dsp:cNvPr id="0" name=""/>
        <dsp:cNvSpPr/>
      </dsp:nvSpPr>
      <dsp:spPr>
        <a:xfrm rot="5400000">
          <a:off x="-82235" y="567006"/>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 </a:t>
          </a:r>
          <a:endParaRPr lang="en-US" sz="1000" kern="1200" dirty="0"/>
        </a:p>
      </dsp:txBody>
      <dsp:txXfrm rot="-5400000">
        <a:off x="1" y="676653"/>
        <a:ext cx="383766" cy="164472"/>
      </dsp:txXfrm>
    </dsp:sp>
    <dsp:sp modelId="{61C4E841-B6B0-4973-A6F0-920FC349F762}">
      <dsp:nvSpPr>
        <dsp:cNvPr id="0" name=""/>
        <dsp:cNvSpPr/>
      </dsp:nvSpPr>
      <dsp:spPr>
        <a:xfrm rot="5400000">
          <a:off x="4217652" y="-3349115"/>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Alignments – Calibration – Exclude duplicates</a:t>
          </a:r>
          <a:endParaRPr lang="en-US" sz="2100" kern="1200" dirty="0"/>
        </a:p>
      </dsp:txBody>
      <dsp:txXfrm rot="-5400000">
        <a:off x="383766" y="502167"/>
        <a:ext cx="8006730" cy="321562"/>
      </dsp:txXfrm>
    </dsp:sp>
    <dsp:sp modelId="{6732A689-6922-4843-B9C1-3825A22BAC00}">
      <dsp:nvSpPr>
        <dsp:cNvPr id="0" name=""/>
        <dsp:cNvSpPr/>
      </dsp:nvSpPr>
      <dsp:spPr>
        <a:xfrm rot="5400000">
          <a:off x="-82235" y="1048611"/>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 </a:t>
          </a:r>
          <a:endParaRPr lang="en-US" sz="1000" kern="1200" dirty="0"/>
        </a:p>
      </dsp:txBody>
      <dsp:txXfrm rot="-5400000">
        <a:off x="1" y="1158258"/>
        <a:ext cx="383766" cy="164472"/>
      </dsp:txXfrm>
    </dsp:sp>
    <dsp:sp modelId="{3E74E41B-4725-4819-9FEB-ACF74EA6AF2B}">
      <dsp:nvSpPr>
        <dsp:cNvPr id="0" name=""/>
        <dsp:cNvSpPr/>
      </dsp:nvSpPr>
      <dsp:spPr>
        <a:xfrm rot="5400000">
          <a:off x="4217652" y="-2867510"/>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Examine per sample quality metrics</a:t>
          </a:r>
          <a:endParaRPr lang="en-US" sz="2100" kern="1200" dirty="0"/>
        </a:p>
      </dsp:txBody>
      <dsp:txXfrm rot="-5400000">
        <a:off x="383766" y="983772"/>
        <a:ext cx="8006730" cy="321562"/>
      </dsp:txXfrm>
    </dsp:sp>
    <dsp:sp modelId="{A07A583F-5FEE-46EC-A99B-05D7ADE78E5D}">
      <dsp:nvSpPr>
        <dsp:cNvPr id="0" name=""/>
        <dsp:cNvSpPr/>
      </dsp:nvSpPr>
      <dsp:spPr>
        <a:xfrm rot="5400000">
          <a:off x="-82235" y="1530215"/>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1639862"/>
        <a:ext cx="383766" cy="164472"/>
      </dsp:txXfrm>
    </dsp:sp>
    <dsp:sp modelId="{8A5B3ADB-DB7A-4C4F-B00B-A8B8E4C7198E}">
      <dsp:nvSpPr>
        <dsp:cNvPr id="0" name=""/>
        <dsp:cNvSpPr/>
      </dsp:nvSpPr>
      <dsp:spPr>
        <a:xfrm rot="5400000">
          <a:off x="4217652" y="-2385905"/>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Distribution of quality scores and relationships</a:t>
          </a:r>
          <a:endParaRPr lang="en-US" sz="2100" kern="1200" dirty="0"/>
        </a:p>
      </dsp:txBody>
      <dsp:txXfrm rot="-5400000">
        <a:off x="383766" y="1465377"/>
        <a:ext cx="8006730" cy="321562"/>
      </dsp:txXfrm>
    </dsp:sp>
    <dsp:sp modelId="{63BD5059-29D3-4115-8404-CF7D54B1EA8B}">
      <dsp:nvSpPr>
        <dsp:cNvPr id="0" name=""/>
        <dsp:cNvSpPr/>
      </dsp:nvSpPr>
      <dsp:spPr>
        <a:xfrm rot="5400000">
          <a:off x="-82235" y="2011820"/>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2121467"/>
        <a:ext cx="383766" cy="164472"/>
      </dsp:txXfrm>
    </dsp:sp>
    <dsp:sp modelId="{3B177218-358C-4E58-A5ED-7363DE8A1528}">
      <dsp:nvSpPr>
        <dsp:cNvPr id="0" name=""/>
        <dsp:cNvSpPr/>
      </dsp:nvSpPr>
      <dsp:spPr>
        <a:xfrm rot="5400000">
          <a:off x="4217652" y="-1904300"/>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Identification of variants size</a:t>
          </a:r>
          <a:endParaRPr lang="en-US" sz="2100" kern="1200" dirty="0"/>
        </a:p>
      </dsp:txBody>
      <dsp:txXfrm rot="-5400000">
        <a:off x="383766" y="1946982"/>
        <a:ext cx="8006730" cy="321562"/>
      </dsp:txXfrm>
    </dsp:sp>
    <dsp:sp modelId="{DD789B36-66DA-4B74-BC6D-B845CCACF75B}">
      <dsp:nvSpPr>
        <dsp:cNvPr id="0" name=""/>
        <dsp:cNvSpPr/>
      </dsp:nvSpPr>
      <dsp:spPr>
        <a:xfrm rot="5400000">
          <a:off x="-82235" y="2493425"/>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2603072"/>
        <a:ext cx="383766" cy="164472"/>
      </dsp:txXfrm>
    </dsp:sp>
    <dsp:sp modelId="{FA65E3FF-FA68-49F3-A729-6EE576C9C1C8}">
      <dsp:nvSpPr>
        <dsp:cNvPr id="0" name=""/>
        <dsp:cNvSpPr/>
      </dsp:nvSpPr>
      <dsp:spPr>
        <a:xfrm rot="5400000">
          <a:off x="4217652" y="-1422696"/>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Machine inspection</a:t>
          </a:r>
          <a:endParaRPr lang="en-US" sz="2100" kern="1200" dirty="0"/>
        </a:p>
      </dsp:txBody>
      <dsp:txXfrm rot="-5400000">
        <a:off x="383766" y="2428586"/>
        <a:ext cx="8006730" cy="321562"/>
      </dsp:txXfrm>
    </dsp:sp>
    <dsp:sp modelId="{D7C4E7D8-446C-4869-BCBF-946B72824F49}">
      <dsp:nvSpPr>
        <dsp:cNvPr id="0" name=""/>
        <dsp:cNvSpPr/>
      </dsp:nvSpPr>
      <dsp:spPr>
        <a:xfrm rot="5400000">
          <a:off x="-82235" y="2975030"/>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3084677"/>
        <a:ext cx="383766" cy="164472"/>
      </dsp:txXfrm>
    </dsp:sp>
    <dsp:sp modelId="{55AEC55F-901F-4BF8-A97F-824F37D64C4E}">
      <dsp:nvSpPr>
        <dsp:cNvPr id="0" name=""/>
        <dsp:cNvSpPr/>
      </dsp:nvSpPr>
      <dsp:spPr>
        <a:xfrm rot="5400000">
          <a:off x="4217652" y="-941091"/>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Re-examine per sample quality metrics</a:t>
          </a:r>
          <a:endParaRPr lang="en-US" sz="2100" kern="1200" dirty="0"/>
        </a:p>
      </dsp:txBody>
      <dsp:txXfrm rot="-5400000">
        <a:off x="383766" y="2910191"/>
        <a:ext cx="8006730" cy="321562"/>
      </dsp:txXfrm>
    </dsp:sp>
    <dsp:sp modelId="{BF5E5322-681B-4C25-A7ED-87806341BF04}">
      <dsp:nvSpPr>
        <dsp:cNvPr id="0" name=""/>
        <dsp:cNvSpPr/>
      </dsp:nvSpPr>
      <dsp:spPr>
        <a:xfrm rot="5400000">
          <a:off x="-82235" y="3456634"/>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3566281"/>
        <a:ext cx="383766" cy="164472"/>
      </dsp:txXfrm>
    </dsp:sp>
    <dsp:sp modelId="{626B0A78-74B4-4098-8121-01A93DDFC2EF}">
      <dsp:nvSpPr>
        <dsp:cNvPr id="0" name=""/>
        <dsp:cNvSpPr/>
      </dsp:nvSpPr>
      <dsp:spPr>
        <a:xfrm rot="5400000">
          <a:off x="4217652" y="-459486"/>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Comparison of transition-</a:t>
          </a:r>
          <a:r>
            <a:rPr lang="en-US" sz="2100" kern="1200" dirty="0" err="1" smtClean="0"/>
            <a:t>transversion</a:t>
          </a:r>
          <a:r>
            <a:rPr lang="en-US" sz="2100" kern="1200" dirty="0" smtClean="0"/>
            <a:t> ratio</a:t>
          </a:r>
          <a:endParaRPr lang="en-US" sz="2100" kern="1200" dirty="0"/>
        </a:p>
      </dsp:txBody>
      <dsp:txXfrm rot="-5400000">
        <a:off x="383766" y="3391796"/>
        <a:ext cx="8006730" cy="321562"/>
      </dsp:txXfrm>
    </dsp:sp>
    <dsp:sp modelId="{AE296A9D-2C2A-4B23-90D6-4A356BE050EA}">
      <dsp:nvSpPr>
        <dsp:cNvPr id="0" name=""/>
        <dsp:cNvSpPr/>
      </dsp:nvSpPr>
      <dsp:spPr>
        <a:xfrm rot="5400000">
          <a:off x="-82235" y="3938239"/>
          <a:ext cx="548238" cy="383766"/>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4047886"/>
        <a:ext cx="383766" cy="164472"/>
      </dsp:txXfrm>
    </dsp:sp>
    <dsp:sp modelId="{AD0C2D5F-E0AC-483A-9A76-26FCD3B6BD4F}">
      <dsp:nvSpPr>
        <dsp:cNvPr id="0" name=""/>
        <dsp:cNvSpPr/>
      </dsp:nvSpPr>
      <dsp:spPr>
        <a:xfrm rot="5400000">
          <a:off x="4217652" y="22118"/>
          <a:ext cx="356354" cy="8024126"/>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Validation</a:t>
          </a:r>
          <a:endParaRPr lang="en-US" sz="2100" kern="1200" dirty="0"/>
        </a:p>
      </dsp:txBody>
      <dsp:txXfrm rot="-5400000">
        <a:off x="383766" y="3873400"/>
        <a:ext cx="8006730" cy="321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FEA67-7557-420A-9FB9-17D95F585DDB}">
      <dsp:nvSpPr>
        <dsp:cNvPr id="0" name=""/>
        <dsp:cNvSpPr/>
      </dsp:nvSpPr>
      <dsp:spPr>
        <a:xfrm>
          <a:off x="0" y="108351"/>
          <a:ext cx="8405963" cy="766309"/>
        </a:xfrm>
        <a:prstGeom prst="roundRect">
          <a:avLst>
            <a:gd name="adj" fmla="val 1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Association analysis test</a:t>
          </a:r>
          <a:endParaRPr lang="en-US" sz="2800" kern="1200" dirty="0"/>
        </a:p>
      </dsp:txBody>
      <dsp:txXfrm>
        <a:off x="22444" y="130795"/>
        <a:ext cx="8361075" cy="721421"/>
      </dsp:txXfrm>
    </dsp:sp>
    <dsp:sp modelId="{606968EB-0230-4CD7-A213-2E41E080BFB9}">
      <dsp:nvSpPr>
        <dsp:cNvPr id="0" name=""/>
        <dsp:cNvSpPr/>
      </dsp:nvSpPr>
      <dsp:spPr>
        <a:xfrm>
          <a:off x="9169" y="938601"/>
          <a:ext cx="5480316" cy="1697537"/>
        </a:xfrm>
        <a:prstGeom prst="roundRect">
          <a:avLst>
            <a:gd name="adj" fmla="val 1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Rare variant test</a:t>
          </a:r>
        </a:p>
        <a:p>
          <a:pPr lvl="0" algn="ctr" defTabSz="1066800">
            <a:lnSpc>
              <a:spcPct val="90000"/>
            </a:lnSpc>
            <a:spcBef>
              <a:spcPct val="0"/>
            </a:spcBef>
            <a:spcAft>
              <a:spcPct val="35000"/>
            </a:spcAft>
          </a:pPr>
          <a:r>
            <a:rPr lang="en-GB" sz="1600" kern="1200" dirty="0" smtClean="0"/>
            <a:t>group the variant that might have the same impact on the function of a specific gene and to compare the distribution of these variant groupings to the distribution of the trait of interest</a:t>
          </a:r>
          <a:endParaRPr lang="en-US" sz="1600" kern="1200" dirty="0"/>
        </a:p>
      </dsp:txBody>
      <dsp:txXfrm>
        <a:off x="58888" y="988320"/>
        <a:ext cx="5380878" cy="1598099"/>
      </dsp:txXfrm>
    </dsp:sp>
    <dsp:sp modelId="{779574A4-0A7C-43DB-8275-26CB73A3FFB6}">
      <dsp:nvSpPr>
        <dsp:cNvPr id="0" name=""/>
        <dsp:cNvSpPr/>
      </dsp:nvSpPr>
      <dsp:spPr>
        <a:xfrm>
          <a:off x="9169" y="2806957"/>
          <a:ext cx="2683798" cy="1598976"/>
        </a:xfrm>
        <a:prstGeom prst="roundRect">
          <a:avLst>
            <a:gd name="adj" fmla="val 1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The total number of rare alleles across a gene are compared between cases and controls</a:t>
          </a:r>
          <a:endParaRPr lang="en-US" sz="1400" kern="1200" dirty="0"/>
        </a:p>
      </dsp:txBody>
      <dsp:txXfrm>
        <a:off x="56001" y="2853789"/>
        <a:ext cx="2590134" cy="1505312"/>
      </dsp:txXfrm>
    </dsp:sp>
    <dsp:sp modelId="{E6428A18-26CB-4CD8-9475-E61F13812781}">
      <dsp:nvSpPr>
        <dsp:cNvPr id="0" name=""/>
        <dsp:cNvSpPr/>
      </dsp:nvSpPr>
      <dsp:spPr>
        <a:xfrm>
          <a:off x="2805687" y="2806957"/>
          <a:ext cx="2683798" cy="1598976"/>
        </a:xfrm>
        <a:prstGeom prst="roundRect">
          <a:avLst>
            <a:gd name="adj" fmla="val 1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Examine whether the number of variants with non-zero effects sizes exceeds chance expectation</a:t>
          </a:r>
          <a:endParaRPr lang="en-US" sz="1400" kern="1200" dirty="0"/>
        </a:p>
      </dsp:txBody>
      <dsp:txXfrm>
        <a:off x="2852519" y="2853789"/>
        <a:ext cx="2590134" cy="1505312"/>
      </dsp:txXfrm>
    </dsp:sp>
    <dsp:sp modelId="{787C974F-CD7D-4A18-82E6-8DB9767E188E}">
      <dsp:nvSpPr>
        <dsp:cNvPr id="0" name=""/>
        <dsp:cNvSpPr/>
      </dsp:nvSpPr>
      <dsp:spPr>
        <a:xfrm>
          <a:off x="5714924" y="938601"/>
          <a:ext cx="2683798" cy="3399999"/>
        </a:xfrm>
        <a:prstGeom prst="roundRect">
          <a:avLst>
            <a:gd name="adj" fmla="val 10000"/>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Single variant association test</a:t>
          </a:r>
        </a:p>
        <a:p>
          <a:pPr lvl="0" algn="ctr" defTabSz="1066800">
            <a:lnSpc>
              <a:spcPct val="90000"/>
            </a:lnSpc>
            <a:spcBef>
              <a:spcPct val="0"/>
            </a:spcBef>
            <a:spcAft>
              <a:spcPct val="35000"/>
            </a:spcAft>
          </a:pPr>
          <a:r>
            <a:rPr lang="en-GB" sz="1600" kern="1200" dirty="0" smtClean="0"/>
            <a:t>Allow us to check that previously reported common variant signals are reproduced and to inspect genome wide QQ-plot to ensure samples are adequately matched and results are not unduly influenced by population structure</a:t>
          </a:r>
          <a:endParaRPr lang="en-US" sz="1600" kern="1200" dirty="0"/>
        </a:p>
      </dsp:txBody>
      <dsp:txXfrm>
        <a:off x="5793530" y="1017207"/>
        <a:ext cx="2526586" cy="3242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2F274-0B57-4B30-8915-BD8128ED03CB}">
      <dsp:nvSpPr>
        <dsp:cNvPr id="0" name=""/>
        <dsp:cNvSpPr/>
      </dsp:nvSpPr>
      <dsp:spPr>
        <a:xfrm>
          <a:off x="4072573" y="1735029"/>
          <a:ext cx="2890213" cy="687739"/>
        </a:xfrm>
        <a:custGeom>
          <a:avLst/>
          <a:gdLst/>
          <a:ahLst/>
          <a:cxnLst/>
          <a:rect l="0" t="0" r="0" b="0"/>
          <a:pathLst>
            <a:path>
              <a:moveTo>
                <a:pt x="0" y="0"/>
              </a:moveTo>
              <a:lnTo>
                <a:pt x="0" y="468674"/>
              </a:lnTo>
              <a:lnTo>
                <a:pt x="2890213" y="468674"/>
              </a:lnTo>
              <a:lnTo>
                <a:pt x="2890213" y="687739"/>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31672F-EA7B-42DE-A0CA-4106CD38FC5A}">
      <dsp:nvSpPr>
        <dsp:cNvPr id="0" name=""/>
        <dsp:cNvSpPr/>
      </dsp:nvSpPr>
      <dsp:spPr>
        <a:xfrm>
          <a:off x="4026853" y="1735029"/>
          <a:ext cx="91440" cy="687739"/>
        </a:xfrm>
        <a:custGeom>
          <a:avLst/>
          <a:gdLst/>
          <a:ahLst/>
          <a:cxnLst/>
          <a:rect l="0" t="0" r="0" b="0"/>
          <a:pathLst>
            <a:path>
              <a:moveTo>
                <a:pt x="45720" y="0"/>
              </a:moveTo>
              <a:lnTo>
                <a:pt x="45720" y="687739"/>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0F9581-D64F-420B-A3FF-C1F935FC0092}">
      <dsp:nvSpPr>
        <dsp:cNvPr id="0" name=""/>
        <dsp:cNvSpPr/>
      </dsp:nvSpPr>
      <dsp:spPr>
        <a:xfrm>
          <a:off x="1182359" y="1735029"/>
          <a:ext cx="2890213" cy="687739"/>
        </a:xfrm>
        <a:custGeom>
          <a:avLst/>
          <a:gdLst/>
          <a:ahLst/>
          <a:cxnLst/>
          <a:rect l="0" t="0" r="0" b="0"/>
          <a:pathLst>
            <a:path>
              <a:moveTo>
                <a:pt x="2890213" y="0"/>
              </a:moveTo>
              <a:lnTo>
                <a:pt x="2890213" y="468674"/>
              </a:lnTo>
              <a:lnTo>
                <a:pt x="0" y="468674"/>
              </a:lnTo>
              <a:lnTo>
                <a:pt x="0" y="687739"/>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BEAFB6-70BA-4455-879C-8C8A1D051DA4}">
      <dsp:nvSpPr>
        <dsp:cNvPr id="0" name=""/>
        <dsp:cNvSpPr/>
      </dsp:nvSpPr>
      <dsp:spPr>
        <a:xfrm>
          <a:off x="2890213" y="233432"/>
          <a:ext cx="2364719" cy="1501597"/>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B4750-00CE-4559-8E4E-73826892C914}">
      <dsp:nvSpPr>
        <dsp:cNvPr id="0" name=""/>
        <dsp:cNvSpPr/>
      </dsp:nvSpPr>
      <dsp:spPr>
        <a:xfrm>
          <a:off x="3152959" y="483041"/>
          <a:ext cx="2364719" cy="1501597"/>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Rare </a:t>
          </a:r>
          <a:r>
            <a:rPr lang="en-US" sz="2800" kern="1200" smtClean="0"/>
            <a:t>variants where </a:t>
          </a:r>
          <a:r>
            <a:rPr lang="en-US" sz="2800" kern="1200" dirty="0" smtClean="0"/>
            <a:t>MAF &lt; 0,01</a:t>
          </a:r>
          <a:endParaRPr lang="en-US" sz="2800" kern="1200" dirty="0"/>
        </a:p>
      </dsp:txBody>
      <dsp:txXfrm>
        <a:off x="3196939" y="527021"/>
        <a:ext cx="2276759" cy="1413637"/>
      </dsp:txXfrm>
    </dsp:sp>
    <dsp:sp modelId="{D811A327-DEC9-44C2-88B1-B9CD40D78D27}">
      <dsp:nvSpPr>
        <dsp:cNvPr id="0" name=""/>
        <dsp:cNvSpPr/>
      </dsp:nvSpPr>
      <dsp:spPr>
        <a:xfrm>
          <a:off x="0" y="2422769"/>
          <a:ext cx="2364719" cy="1501597"/>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923540-72E0-4816-9DBA-10824983E397}">
      <dsp:nvSpPr>
        <dsp:cNvPr id="0" name=""/>
        <dsp:cNvSpPr/>
      </dsp:nvSpPr>
      <dsp:spPr>
        <a:xfrm>
          <a:off x="262746" y="2672378"/>
          <a:ext cx="2364719" cy="1501597"/>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Imputation</a:t>
          </a:r>
          <a:endParaRPr lang="en-US" sz="2800" kern="1200" dirty="0"/>
        </a:p>
      </dsp:txBody>
      <dsp:txXfrm>
        <a:off x="306726" y="2716358"/>
        <a:ext cx="2276759" cy="1413637"/>
      </dsp:txXfrm>
    </dsp:sp>
    <dsp:sp modelId="{8DC8A614-C70D-4A9E-ACC9-04CD1D941C5F}">
      <dsp:nvSpPr>
        <dsp:cNvPr id="0" name=""/>
        <dsp:cNvSpPr/>
      </dsp:nvSpPr>
      <dsp:spPr>
        <a:xfrm>
          <a:off x="2890213" y="2422769"/>
          <a:ext cx="2364719" cy="1501597"/>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EE0E07-895B-46EA-849A-7276D057D193}">
      <dsp:nvSpPr>
        <dsp:cNvPr id="0" name=""/>
        <dsp:cNvSpPr/>
      </dsp:nvSpPr>
      <dsp:spPr>
        <a:xfrm>
          <a:off x="3152959" y="2672378"/>
          <a:ext cx="2364719" cy="1501597"/>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Larger samples</a:t>
          </a:r>
          <a:endParaRPr lang="en-US" sz="2800" kern="1200" dirty="0"/>
        </a:p>
      </dsp:txBody>
      <dsp:txXfrm>
        <a:off x="3196939" y="2716358"/>
        <a:ext cx="2276759" cy="1413637"/>
      </dsp:txXfrm>
    </dsp:sp>
    <dsp:sp modelId="{974181F5-0301-4F92-9579-51C447E8F6F9}">
      <dsp:nvSpPr>
        <dsp:cNvPr id="0" name=""/>
        <dsp:cNvSpPr/>
      </dsp:nvSpPr>
      <dsp:spPr>
        <a:xfrm>
          <a:off x="5780426" y="2422769"/>
          <a:ext cx="2364719" cy="1501597"/>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EA3E3-8BF8-46B5-9463-E063AEF6807B}">
      <dsp:nvSpPr>
        <dsp:cNvPr id="0" name=""/>
        <dsp:cNvSpPr/>
      </dsp:nvSpPr>
      <dsp:spPr>
        <a:xfrm>
          <a:off x="6043173" y="2672378"/>
          <a:ext cx="2364719" cy="1501597"/>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Selection</a:t>
          </a:r>
          <a:endParaRPr lang="en-US" sz="2800" kern="1200" dirty="0"/>
        </a:p>
      </dsp:txBody>
      <dsp:txXfrm>
        <a:off x="6087153" y="2716358"/>
        <a:ext cx="2276759" cy="141363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E15E9-11CB-6A4A-838B-D9929E8C5B54}" type="datetimeFigureOut">
              <a:rPr lang="fr-FR" smtClean="0"/>
              <a:t>10/12/13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9CEB7-1E82-7A46-849C-9A536E8CE2AB}" type="slidenum">
              <a:rPr lang="fr-FR" smtClean="0"/>
              <a:t>‹#›</a:t>
            </a:fld>
            <a:endParaRPr lang="fr-FR"/>
          </a:p>
        </p:txBody>
      </p:sp>
    </p:spTree>
    <p:extLst>
      <p:ext uri="{BB962C8B-B14F-4D97-AF65-F5344CB8AC3E}">
        <p14:creationId xmlns:p14="http://schemas.microsoft.com/office/powerpoint/2010/main" val="829841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Exons are short, functionally important sequences of DNA which represent the regions in genes that are translated into protein. In the human genome there are about 180,000 exons. These constitute about 1% of the human genome.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technology is not only used in the research of complex diseases such as diabetes, obesity, cancer, and monogenic diseases, but is also considered an effective method for rapid screening of </a:t>
            </a:r>
            <a:r>
              <a:rPr lang="en-GB" sz="1200" kern="1200" dirty="0" err="1" smtClean="0">
                <a:solidFill>
                  <a:schemeClr val="tx1"/>
                </a:solidFill>
                <a:effectLst/>
                <a:latin typeface="+mn-lt"/>
                <a:ea typeface="+mn-ea"/>
                <a:cs typeface="+mn-cs"/>
              </a:rPr>
              <a:t>Mendelian</a:t>
            </a:r>
            <a:r>
              <a:rPr lang="en-GB" sz="1200" kern="1200" dirty="0" smtClean="0">
                <a:solidFill>
                  <a:schemeClr val="tx1"/>
                </a:solidFill>
                <a:effectLst/>
                <a:latin typeface="+mn-lt"/>
                <a:ea typeface="+mn-ea"/>
                <a:cs typeface="+mn-cs"/>
              </a:rPr>
              <a:t> heritable diseases.</a:t>
            </a:r>
          </a:p>
          <a:p>
            <a:endParaRPr lang="fr-FR" dirty="0"/>
          </a:p>
        </p:txBody>
      </p:sp>
      <p:sp>
        <p:nvSpPr>
          <p:cNvPr id="4" name="Espace réservé du numéro de diapositive 3"/>
          <p:cNvSpPr>
            <a:spLocks noGrp="1"/>
          </p:cNvSpPr>
          <p:nvPr>
            <p:ph type="sldNum" sz="quarter" idx="10"/>
          </p:nvPr>
        </p:nvSpPr>
        <p:spPr/>
        <p:txBody>
          <a:bodyPr/>
          <a:lstStyle/>
          <a:p>
            <a:fld id="{AB99CEB7-1E82-7A46-849C-9A536E8CE2AB}" type="slidenum">
              <a:rPr lang="fr-FR" smtClean="0"/>
              <a:t>3</a:t>
            </a:fld>
            <a:endParaRPr lang="fr-FR"/>
          </a:p>
        </p:txBody>
      </p:sp>
    </p:spTree>
    <p:extLst>
      <p:ext uri="{BB962C8B-B14F-4D97-AF65-F5344CB8AC3E}">
        <p14:creationId xmlns:p14="http://schemas.microsoft.com/office/powerpoint/2010/main" val="2133417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It is possible to identify the whole protein-coding regions with high specificity with a coverage to reach 20x or greater in 80% - 95% of the coding sequence of genome. </a:t>
            </a:r>
            <a:r>
              <a:rPr lang="en-GB" sz="1200" kern="1200" smtClean="0">
                <a:solidFill>
                  <a:schemeClr val="tx1"/>
                </a:solidFill>
                <a:effectLst/>
                <a:latin typeface="+mn-lt"/>
                <a:ea typeface="+mn-ea"/>
                <a:cs typeface="+mn-cs"/>
              </a:rPr>
              <a:t>Moreover, it is beneficial to analyse the “off-target” which are usually neglected with a light coverage because they can used to estimate the ancestry to each sample to facilitate detection of large structural variants.</a:t>
            </a:r>
            <a:r>
              <a:rPr lang="en-GB" smtClean="0">
                <a:effectLst/>
              </a:rPr>
              <a:t> </a:t>
            </a:r>
            <a:endParaRPr lang="fr-FR"/>
          </a:p>
        </p:txBody>
      </p:sp>
      <p:sp>
        <p:nvSpPr>
          <p:cNvPr id="4" name="Espace réservé du numéro de diapositive 3"/>
          <p:cNvSpPr>
            <a:spLocks noGrp="1"/>
          </p:cNvSpPr>
          <p:nvPr>
            <p:ph type="sldNum" sz="quarter" idx="10"/>
          </p:nvPr>
        </p:nvSpPr>
        <p:spPr/>
        <p:txBody>
          <a:bodyPr/>
          <a:lstStyle/>
          <a:p>
            <a:fld id="{AB99CEB7-1E82-7A46-849C-9A536E8CE2AB}" type="slidenum">
              <a:rPr lang="fr-FR" smtClean="0"/>
              <a:t>6</a:t>
            </a:fld>
            <a:endParaRPr lang="fr-FR"/>
          </a:p>
        </p:txBody>
      </p:sp>
    </p:spTree>
    <p:extLst>
      <p:ext uri="{BB962C8B-B14F-4D97-AF65-F5344CB8AC3E}">
        <p14:creationId xmlns:p14="http://schemas.microsoft.com/office/powerpoint/2010/main" val="1039149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a:t>
            </a:r>
            <a:r>
              <a:rPr lang="en-GB" sz="1200" kern="1200" dirty="0" smtClean="0">
                <a:solidFill>
                  <a:schemeClr val="tx1"/>
                </a:solidFill>
                <a:effectLst/>
                <a:latin typeface="+mn-lt"/>
                <a:ea typeface="+mn-ea"/>
                <a:cs typeface="+mn-cs"/>
              </a:rPr>
              <a:t>step consist in the Alignment of short sequence reads to reference genome, calibration of base quality scores and removal duplicate reads</a:t>
            </a:r>
            <a:r>
              <a:rPr lang="en-GB" sz="1200" kern="1200" smtClean="0">
                <a:solidFill>
                  <a:schemeClr val="tx1"/>
                </a:solidFill>
                <a:effectLst/>
                <a:latin typeface="+mn-lt"/>
                <a:ea typeface="+mn-ea"/>
                <a:cs typeface="+mn-cs"/>
              </a:rPr>
              <a:t>. </a:t>
            </a:r>
            <a:r>
              <a:rPr lang="en-GB" sz="1200" kern="1200" smtClean="0">
                <a:solidFill>
                  <a:schemeClr val="tx1"/>
                </a:solidFill>
                <a:effectLst/>
                <a:latin typeface="+mn-lt"/>
                <a:ea typeface="+mn-ea"/>
                <a:cs typeface="+mn-cs"/>
              </a:rPr>
              <a:t>Then</a:t>
            </a:r>
            <a:r>
              <a:rPr lang="en-GB" sz="1200" kern="1200" dirty="0" smtClean="0">
                <a:solidFill>
                  <a:schemeClr val="tx1"/>
                </a:solidFill>
                <a:effectLst/>
                <a:latin typeface="+mn-lt"/>
                <a:ea typeface="+mn-ea"/>
                <a:cs typeface="+mn-cs"/>
              </a:rPr>
              <a:t>, they propose to evaluating the distribution of empirical base quality scores and relationship between coverage and GC content to excluded/flagged/reprocessed data with outlier properties. Finally, we arrive to the Identification of variant site with the overlapping reads. A machine that tries to separate polymorphic from artefact to see false positive variants inspects these variant sites. The last steps are a re-examination of the quality metrics and a comparison of the transition-</a:t>
            </a:r>
            <a:r>
              <a:rPr lang="en-GB" sz="1200" kern="1200" dirty="0" err="1" smtClean="0">
                <a:solidFill>
                  <a:schemeClr val="tx1"/>
                </a:solidFill>
                <a:effectLst/>
                <a:latin typeface="+mn-lt"/>
                <a:ea typeface="+mn-ea"/>
                <a:cs typeface="+mn-cs"/>
              </a:rPr>
              <a:t>transversion</a:t>
            </a:r>
            <a:r>
              <a:rPr lang="en-GB" sz="1200" kern="1200" dirty="0" smtClean="0">
                <a:solidFill>
                  <a:schemeClr val="tx1"/>
                </a:solidFill>
                <a:effectLst/>
                <a:latin typeface="+mn-lt"/>
                <a:ea typeface="+mn-ea"/>
                <a:cs typeface="+mn-cs"/>
              </a:rPr>
              <a:t> ratio of the new and previously described variants to overcome to a validation of new variants if sufficient resources are </a:t>
            </a:r>
            <a:r>
              <a:rPr lang="en-GB" sz="1200" kern="1200" dirty="0" err="1" smtClean="0">
                <a:solidFill>
                  <a:schemeClr val="tx1"/>
                </a:solidFill>
                <a:effectLst/>
                <a:latin typeface="+mn-lt"/>
                <a:ea typeface="+mn-ea"/>
                <a:cs typeface="+mn-cs"/>
              </a:rPr>
              <a:t>avaible</a:t>
            </a:r>
            <a:r>
              <a:rPr lang="en-GB" sz="1200" kern="1200" dirty="0" smtClean="0">
                <a:solidFill>
                  <a:schemeClr val="tx1"/>
                </a:solidFill>
                <a:effectLst/>
                <a:latin typeface="+mn-lt"/>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AB99CEB7-1E82-7A46-849C-9A536E8CE2AB}" type="slidenum">
              <a:rPr lang="fr-FR" smtClean="0"/>
              <a:t>7</a:t>
            </a:fld>
            <a:endParaRPr lang="fr-FR"/>
          </a:p>
        </p:txBody>
      </p:sp>
    </p:spTree>
    <p:extLst>
      <p:ext uri="{BB962C8B-B14F-4D97-AF65-F5344CB8AC3E}">
        <p14:creationId xmlns:p14="http://schemas.microsoft.com/office/powerpoint/2010/main" val="137418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C2C5038-E7A8-447D-B4FD-8D4E7D06FC52}" type="datetimeFigureOut">
              <a:rPr lang="en-US" smtClean="0"/>
              <a:t>10/12/13</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A11985-779C-42CE-A47F-3FE7ACB6F050}"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11985-779C-42CE-A47F-3FE7ACB6F05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A11985-779C-42CE-A47F-3FE7ACB6F05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11985-779C-42CE-A47F-3FE7ACB6F050}" type="slidenum">
              <a:rPr lang="en-US" smtClean="0"/>
              <a:t>‹#›</a:t>
            </a:fld>
            <a:endParaRPr lang="en-US"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EC2C5038-E7A8-447D-B4FD-8D4E7D06FC52}" type="datetimeFigureOut">
              <a:rPr lang="en-US" smtClean="0"/>
              <a:t>10/12/13</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A11985-779C-42CE-A47F-3FE7ACB6F050}"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11985-779C-42CE-A47F-3FE7ACB6F050}" type="slidenum">
              <a:rPr lang="en-US" smtClean="0"/>
              <a:t>‹#›</a:t>
            </a:fld>
            <a:endParaRPr lang="en-US" dirty="0"/>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A11985-779C-42CE-A47F-3FE7ACB6F050}" type="slidenum">
              <a:rPr lang="en-US" smtClean="0"/>
              <a:t>‹#›</a:t>
            </a:fld>
            <a:endParaRPr lang="en-US" dirty="0"/>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A11985-779C-42CE-A47F-3FE7ACB6F050}" type="slidenum">
              <a:rPr lang="en-US" smtClean="0"/>
              <a:t>‹#›</a:t>
            </a:fld>
            <a:endParaRPr lang="en-US" dirty="0"/>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A11985-779C-42CE-A47F-3FE7ACB6F05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A11985-779C-42CE-A47F-3FE7ACB6F050}"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C2C5038-E7A8-447D-B4FD-8D4E7D06FC52}" type="datetimeFigureOut">
              <a:rPr lang="en-US" smtClean="0"/>
              <a:t>10/12/13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11985-779C-42CE-A47F-3FE7ACB6F050}"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2C5038-E7A8-447D-B4FD-8D4E7D06FC52}" type="datetimeFigureOut">
              <a:rPr lang="en-US" smtClean="0"/>
              <a:t>10/12/13</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A11985-779C-42CE-A47F-3FE7ACB6F05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BE" dirty="0" smtClean="0"/>
              <a:t>GBIO0009-1 Bioinformatic</a:t>
            </a:r>
          </a:p>
          <a:p>
            <a:r>
              <a:rPr lang="fr-BE" dirty="0" smtClean="0"/>
              <a:t>VAN STEEN K.</a:t>
            </a:r>
          </a:p>
          <a:p>
            <a:r>
              <a:rPr lang="fr-BE" dirty="0" smtClean="0"/>
              <a:t>BESSONOV K.</a:t>
            </a:r>
            <a:endParaRPr lang="en-US" dirty="0"/>
          </a:p>
        </p:txBody>
      </p:sp>
      <p:sp>
        <p:nvSpPr>
          <p:cNvPr id="2" name="Titre 1"/>
          <p:cNvSpPr>
            <a:spLocks noGrp="1"/>
          </p:cNvSpPr>
          <p:nvPr>
            <p:ph type="title"/>
          </p:nvPr>
        </p:nvSpPr>
        <p:spPr/>
        <p:txBody>
          <a:bodyPr/>
          <a:lstStyle/>
          <a:p>
            <a:r>
              <a:rPr lang="en-US" dirty="0" smtClean="0"/>
              <a:t>Exome</a:t>
            </a:r>
            <a:r>
              <a:rPr lang="fr-BE" dirty="0" smtClean="0"/>
              <a:t> </a:t>
            </a:r>
            <a:r>
              <a:rPr lang="en-US" dirty="0" smtClean="0"/>
              <a:t>sequencing</a:t>
            </a:r>
            <a:r>
              <a:rPr lang="fr-BE" dirty="0" smtClean="0"/>
              <a:t> : </a:t>
            </a:r>
            <a:r>
              <a:rPr lang="en-US" dirty="0" smtClean="0"/>
              <a:t>Practical</a:t>
            </a:r>
            <a:r>
              <a:rPr lang="fr-BE" dirty="0" smtClean="0"/>
              <a:t> aspects</a:t>
            </a:r>
            <a:endParaRPr lang="en-US" dirty="0"/>
          </a:p>
        </p:txBody>
      </p:sp>
      <p:sp>
        <p:nvSpPr>
          <p:cNvPr id="4" name="ZoneTexte 3"/>
          <p:cNvSpPr txBox="1"/>
          <p:nvPr/>
        </p:nvSpPr>
        <p:spPr>
          <a:xfrm>
            <a:off x="4788024" y="5837692"/>
            <a:ext cx="2304256" cy="646331"/>
          </a:xfrm>
          <a:prstGeom prst="rect">
            <a:avLst/>
          </a:prstGeom>
          <a:noFill/>
        </p:spPr>
        <p:txBody>
          <a:bodyPr wrap="square" rtlCol="0">
            <a:spAutoFit/>
          </a:bodyPr>
          <a:lstStyle/>
          <a:p>
            <a:r>
              <a:rPr lang="fr-BE" dirty="0" smtClean="0">
                <a:solidFill>
                  <a:schemeClr val="bg1"/>
                </a:solidFill>
              </a:rPr>
              <a:t>MOTTART Xavier</a:t>
            </a:r>
          </a:p>
          <a:p>
            <a:r>
              <a:rPr lang="fr-BE" dirty="0" smtClean="0">
                <a:solidFill>
                  <a:schemeClr val="bg1"/>
                </a:solidFill>
              </a:rPr>
              <a:t>THOMAS Julien</a:t>
            </a:r>
            <a:endParaRPr lang="en-US" dirty="0">
              <a:solidFill>
                <a:schemeClr val="bg1"/>
              </a:solidFill>
            </a:endParaRPr>
          </a:p>
        </p:txBody>
      </p:sp>
    </p:spTree>
    <p:extLst>
      <p:ext uri="{BB962C8B-B14F-4D97-AF65-F5344CB8AC3E}">
        <p14:creationId xmlns:p14="http://schemas.microsoft.com/office/powerpoint/2010/main" val="37189343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Font typeface="Arial" panose="020B0604020202020204" pitchFamily="34" charset="0"/>
              <a:buChar char="•"/>
            </a:pPr>
            <a:r>
              <a:rPr lang="en-US" sz="2800" dirty="0" smtClean="0"/>
              <a:t>Functional characterization can :</a:t>
            </a:r>
          </a:p>
          <a:p>
            <a:pPr lvl="1">
              <a:buFont typeface="Arial" panose="020B0604020202020204" pitchFamily="34" charset="0"/>
              <a:buChar char="•"/>
            </a:pPr>
            <a:r>
              <a:rPr lang="en-US" sz="2800" dirty="0"/>
              <a:t>help to interpret rare variant association signal</a:t>
            </a:r>
          </a:p>
          <a:p>
            <a:pPr lvl="1">
              <a:buFont typeface="Arial" panose="020B0604020202020204" pitchFamily="34" charset="0"/>
              <a:buChar char="•"/>
            </a:pPr>
            <a:r>
              <a:rPr lang="en-US" sz="2800" dirty="0" smtClean="0"/>
              <a:t>Mechanism</a:t>
            </a:r>
          </a:p>
          <a:p>
            <a:pPr lvl="1">
              <a:buFont typeface="Arial" panose="020B0604020202020204" pitchFamily="34" charset="0"/>
              <a:buChar char="•"/>
            </a:pPr>
            <a:r>
              <a:rPr lang="en-US" sz="2800" dirty="0" smtClean="0"/>
              <a:t>Disease causes</a:t>
            </a:r>
          </a:p>
          <a:p>
            <a:pPr lvl="1">
              <a:buFont typeface="Arial" panose="020B0604020202020204" pitchFamily="34" charset="0"/>
              <a:buChar char="•"/>
            </a:pPr>
            <a:endParaRPr lang="en-US" sz="2800" dirty="0"/>
          </a:p>
          <a:p>
            <a:pPr lvl="1">
              <a:buFont typeface="Arial" panose="020B0604020202020204" pitchFamily="34" charset="0"/>
              <a:buChar char="•"/>
            </a:pPr>
            <a:endParaRPr lang="en-US" sz="2800" dirty="0" smtClean="0"/>
          </a:p>
          <a:p>
            <a:pPr lvl="1">
              <a:buFont typeface="Arial" panose="020B0604020202020204" pitchFamily="34" charset="0"/>
              <a:buChar char="•"/>
            </a:pPr>
            <a:endParaRPr lang="en-US" dirty="0" smtClean="0"/>
          </a:p>
        </p:txBody>
      </p:sp>
      <p:sp>
        <p:nvSpPr>
          <p:cNvPr id="3" name="Titre 2"/>
          <p:cNvSpPr>
            <a:spLocks noGrp="1"/>
          </p:cNvSpPr>
          <p:nvPr>
            <p:ph type="title"/>
          </p:nvPr>
        </p:nvSpPr>
        <p:spPr/>
        <p:txBody>
          <a:bodyPr/>
          <a:lstStyle/>
          <a:p>
            <a:r>
              <a:rPr lang="en-US" sz="2800" dirty="0" smtClean="0"/>
              <a:t>The role of functional assays in interpreting exome-sequencing studies</a:t>
            </a:r>
            <a:endParaRPr lang="en-US" sz="2800" dirty="0"/>
          </a:p>
        </p:txBody>
      </p:sp>
      <p:sp>
        <p:nvSpPr>
          <p:cNvPr id="4" name="Flèche droite rayée 3"/>
          <p:cNvSpPr/>
          <p:nvPr/>
        </p:nvSpPr>
        <p:spPr>
          <a:xfrm>
            <a:off x="1115616" y="4797152"/>
            <a:ext cx="1800200"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ZoneTexte 4"/>
          <p:cNvSpPr txBox="1"/>
          <p:nvPr/>
        </p:nvSpPr>
        <p:spPr>
          <a:xfrm>
            <a:off x="3307389" y="4751566"/>
            <a:ext cx="4680520" cy="523220"/>
          </a:xfrm>
          <a:prstGeom prst="rect">
            <a:avLst/>
          </a:prstGeom>
          <a:noFill/>
        </p:spPr>
        <p:txBody>
          <a:bodyPr wrap="square" rtlCol="0">
            <a:spAutoFit/>
          </a:bodyPr>
          <a:lstStyle/>
          <a:p>
            <a:r>
              <a:rPr lang="en-US" sz="2800" dirty="0" smtClean="0">
                <a:solidFill>
                  <a:schemeClr val="tx2"/>
                </a:solidFill>
              </a:rPr>
              <a:t>To use carefully</a:t>
            </a:r>
            <a:endParaRPr lang="en-US" sz="2800" dirty="0">
              <a:solidFill>
                <a:schemeClr val="tx2"/>
              </a:solidFill>
            </a:endParaRPr>
          </a:p>
        </p:txBody>
      </p:sp>
    </p:spTree>
    <p:extLst>
      <p:ext uri="{BB962C8B-B14F-4D97-AF65-F5344CB8AC3E}">
        <p14:creationId xmlns:p14="http://schemas.microsoft.com/office/powerpoint/2010/main" val="25000221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Conclusions</a:t>
            </a:r>
            <a:endParaRPr lang="en-US" dirty="0"/>
          </a:p>
        </p:txBody>
      </p:sp>
      <p:pic>
        <p:nvPicPr>
          <p:cNvPr id="1028" name="Picture 4" descr="http://dna-connections.com/wp-content/uploads/2013/06/widemodern_smithsonian3_0614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652828"/>
            <a:ext cx="3670927"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9104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GB" dirty="0"/>
              <a:t>[1] Exome sequencing and complex disease: practical aspects of rare variant association studies Ron Do, </a:t>
            </a:r>
            <a:r>
              <a:rPr lang="en-GB" dirty="0" err="1"/>
              <a:t>Sekar</a:t>
            </a:r>
            <a:r>
              <a:rPr lang="en-GB" dirty="0"/>
              <a:t> </a:t>
            </a:r>
            <a:r>
              <a:rPr lang="en-GB" dirty="0" err="1"/>
              <a:t>Kathiresan</a:t>
            </a:r>
            <a:r>
              <a:rPr lang="en-GB" dirty="0"/>
              <a:t> and </a:t>
            </a:r>
            <a:r>
              <a:rPr lang="en-GB" dirty="0" err="1"/>
              <a:t>Gonc</a:t>
            </a:r>
            <a:r>
              <a:rPr lang="en-GB" dirty="0"/>
              <a:t> ̧</a:t>
            </a:r>
            <a:r>
              <a:rPr lang="en-GB" dirty="0" err="1"/>
              <a:t>alo</a:t>
            </a:r>
            <a:r>
              <a:rPr lang="en-GB" dirty="0"/>
              <a:t> R. </a:t>
            </a:r>
            <a:r>
              <a:rPr lang="en-GB" dirty="0" err="1"/>
              <a:t>Abecasis</a:t>
            </a:r>
            <a:endParaRPr lang="en-US" dirty="0"/>
          </a:p>
          <a:p>
            <a:endParaRPr lang="en-US" dirty="0"/>
          </a:p>
          <a:p>
            <a:r>
              <a:rPr lang="en-GB" dirty="0"/>
              <a:t>[2] http://en.wikipedia.org/wiki/Deep_sequencing</a:t>
            </a:r>
            <a:endParaRPr lang="en-US" dirty="0"/>
          </a:p>
          <a:p>
            <a:endParaRPr lang="en-US" dirty="0"/>
          </a:p>
          <a:p>
            <a:r>
              <a:rPr lang="en-GB" dirty="0"/>
              <a:t>[3] http://en.wikipedia.org/wiki/Genetic_variant</a:t>
            </a:r>
            <a:endParaRPr lang="en-US" dirty="0"/>
          </a:p>
          <a:p>
            <a:endParaRPr lang="en-US" dirty="0"/>
          </a:p>
          <a:p>
            <a:r>
              <a:rPr lang="en-GB" dirty="0"/>
              <a:t>[4] http://www.medscape.com/viewarticle/728457</a:t>
            </a:r>
            <a:endParaRPr lang="en-US" dirty="0"/>
          </a:p>
          <a:p>
            <a:endParaRPr lang="fr-FR" dirty="0"/>
          </a:p>
        </p:txBody>
      </p:sp>
      <p:sp>
        <p:nvSpPr>
          <p:cNvPr id="3" name="Titre 2"/>
          <p:cNvSpPr>
            <a:spLocks noGrp="1"/>
          </p:cNvSpPr>
          <p:nvPr>
            <p:ph type="title"/>
          </p:nvPr>
        </p:nvSpPr>
        <p:spPr/>
        <p:txBody>
          <a:bodyPr/>
          <a:lstStyle/>
          <a:p>
            <a:r>
              <a:rPr lang="fr-FR" dirty="0" err="1" smtClean="0"/>
              <a:t>References</a:t>
            </a:r>
            <a:endParaRPr lang="fr-FR" dirty="0"/>
          </a:p>
        </p:txBody>
      </p:sp>
    </p:spTree>
    <p:extLst>
      <p:ext uri="{BB962C8B-B14F-4D97-AF65-F5344CB8AC3E}">
        <p14:creationId xmlns:p14="http://schemas.microsoft.com/office/powerpoint/2010/main" val="20320222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smtClean="0"/>
              <a:t>Since the beginning : GWAs</a:t>
            </a:r>
          </a:p>
          <a:p>
            <a:pPr lvl="1"/>
            <a:r>
              <a:rPr lang="en-US" dirty="0" smtClean="0"/>
              <a:t>« Examination of many common genetic variants in different individuals to see if any variant is associated with a trait. »</a:t>
            </a:r>
          </a:p>
          <a:p>
            <a:pPr lvl="1"/>
            <a:r>
              <a:rPr lang="en-US" dirty="0" smtClean="0"/>
              <a:t>Suffer from several limitations </a:t>
            </a:r>
            <a:endParaRPr lang="fr-BE" dirty="0"/>
          </a:p>
          <a:p>
            <a:pPr marL="365760" lvl="1" indent="0">
              <a:buNone/>
            </a:pPr>
            <a:endParaRPr lang="fr-BE" dirty="0"/>
          </a:p>
          <a:p>
            <a:pPr marL="365760" lvl="1" indent="0">
              <a:buNone/>
            </a:pPr>
            <a:endParaRPr lang="fr-BE" dirty="0" smtClean="0"/>
          </a:p>
        </p:txBody>
      </p:sp>
      <p:sp>
        <p:nvSpPr>
          <p:cNvPr id="3" name="Titre 2"/>
          <p:cNvSpPr>
            <a:spLocks noGrp="1"/>
          </p:cNvSpPr>
          <p:nvPr>
            <p:ph type="title"/>
          </p:nvPr>
        </p:nvSpPr>
        <p:spPr/>
        <p:txBody>
          <a:bodyPr/>
          <a:lstStyle/>
          <a:p>
            <a:r>
              <a:rPr lang="fr-BE" dirty="0" smtClean="0"/>
              <a:t>introduction</a:t>
            </a:r>
            <a:endParaRPr lang="en-US" dirty="0"/>
          </a:p>
        </p:txBody>
      </p:sp>
      <p:pic>
        <p:nvPicPr>
          <p:cNvPr id="4" name="Image 3" descr="ccc.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274" y="3375134"/>
            <a:ext cx="7892052" cy="3071540"/>
          </a:xfrm>
          <a:prstGeom prst="rect">
            <a:avLst/>
          </a:prstGeom>
        </p:spPr>
      </p:pic>
      <p:sp>
        <p:nvSpPr>
          <p:cNvPr id="5" name="ZoneTexte 4"/>
          <p:cNvSpPr txBox="1"/>
          <p:nvPr/>
        </p:nvSpPr>
        <p:spPr>
          <a:xfrm>
            <a:off x="6137194" y="6309320"/>
            <a:ext cx="2867401" cy="276999"/>
          </a:xfrm>
          <a:prstGeom prst="rect">
            <a:avLst/>
          </a:prstGeom>
          <a:noFill/>
        </p:spPr>
        <p:txBody>
          <a:bodyPr wrap="none" rtlCol="0">
            <a:spAutoFit/>
          </a:bodyPr>
          <a:lstStyle/>
          <a:p>
            <a:pPr algn="r"/>
            <a:r>
              <a:rPr lang="fr-FR" sz="1200" i="1" dirty="0" smtClean="0"/>
              <a:t>© </a:t>
            </a:r>
            <a:r>
              <a:rPr lang="fr-FR" sz="1200" i="1" dirty="0" err="1" smtClean="0"/>
              <a:t>Ikram</a:t>
            </a:r>
            <a:r>
              <a:rPr lang="fr-FR" sz="1200" i="1" dirty="0" smtClean="0"/>
              <a:t> </a:t>
            </a:r>
            <a:r>
              <a:rPr lang="fr-FR" sz="1200" i="1" dirty="0"/>
              <a:t>MK et al (2010) Four </a:t>
            </a:r>
            <a:r>
              <a:rPr lang="fr-FR" sz="1200" i="1" dirty="0" err="1"/>
              <a:t>Novel</a:t>
            </a:r>
            <a:r>
              <a:rPr lang="fr-FR" sz="1200" i="1" dirty="0"/>
              <a:t> </a:t>
            </a:r>
            <a:r>
              <a:rPr lang="fr-FR" sz="1200" i="1" dirty="0" err="1"/>
              <a:t>Loci</a:t>
            </a:r>
            <a:endParaRPr lang="fr-FR" sz="1200" i="1" dirty="0"/>
          </a:p>
        </p:txBody>
      </p:sp>
    </p:spTree>
    <p:extLst>
      <p:ext uri="{BB962C8B-B14F-4D97-AF65-F5344CB8AC3E}">
        <p14:creationId xmlns:p14="http://schemas.microsoft.com/office/powerpoint/2010/main" val="38851059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smtClean="0"/>
              <a:t>New technologies and methods   Exome sequencing </a:t>
            </a:r>
          </a:p>
          <a:p>
            <a:pPr lvl="1"/>
            <a:r>
              <a:rPr lang="en-US" dirty="0" smtClean="0"/>
              <a:t>« Exome sequencing is a efficient strategy to selectively sequence  the coding regions of the genome as a cheaper but still effective alternative to the whole genome sequencing. »</a:t>
            </a:r>
          </a:p>
          <a:p>
            <a:pPr lvl="1"/>
            <a:endParaRPr lang="en-US" dirty="0"/>
          </a:p>
        </p:txBody>
      </p:sp>
      <p:sp>
        <p:nvSpPr>
          <p:cNvPr id="3" name="Titre 2"/>
          <p:cNvSpPr>
            <a:spLocks noGrp="1"/>
          </p:cNvSpPr>
          <p:nvPr>
            <p:ph type="title"/>
          </p:nvPr>
        </p:nvSpPr>
        <p:spPr/>
        <p:txBody>
          <a:bodyPr/>
          <a:lstStyle/>
          <a:p>
            <a:r>
              <a:rPr lang="fr-BE" dirty="0" smtClean="0"/>
              <a:t>Introduction</a:t>
            </a:r>
            <a:endParaRPr lang="en-US" dirty="0"/>
          </a:p>
        </p:txBody>
      </p:sp>
      <p:cxnSp>
        <p:nvCxnSpPr>
          <p:cNvPr id="5" name="Connecteur droit avec flèche 4"/>
          <p:cNvCxnSpPr/>
          <p:nvPr/>
        </p:nvCxnSpPr>
        <p:spPr>
          <a:xfrm>
            <a:off x="4716016" y="1916832"/>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0" name="Grouper 9"/>
          <p:cNvGrpSpPr/>
          <p:nvPr/>
        </p:nvGrpSpPr>
        <p:grpSpPr>
          <a:xfrm>
            <a:off x="899592" y="3068960"/>
            <a:ext cx="7697844" cy="3597524"/>
            <a:chOff x="899592" y="3068960"/>
            <a:chExt cx="7697844" cy="3597524"/>
          </a:xfrm>
        </p:grpSpPr>
        <p:pic>
          <p:nvPicPr>
            <p:cNvPr id="8" name="Image 7" descr="aa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3068960"/>
              <a:ext cx="2843808" cy="3597524"/>
            </a:xfrm>
            <a:prstGeom prst="rect">
              <a:avLst/>
            </a:prstGeom>
          </p:spPr>
        </p:pic>
        <p:pic>
          <p:nvPicPr>
            <p:cNvPr id="9" name="Image 8" descr="bbb.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984" y="3068960"/>
              <a:ext cx="4169452" cy="3528392"/>
            </a:xfrm>
            <a:prstGeom prst="rect">
              <a:avLst/>
            </a:prstGeom>
          </p:spPr>
        </p:pic>
      </p:grpSp>
      <p:sp>
        <p:nvSpPr>
          <p:cNvPr id="4" name="ZoneTexte 3"/>
          <p:cNvSpPr txBox="1"/>
          <p:nvPr/>
        </p:nvSpPr>
        <p:spPr>
          <a:xfrm>
            <a:off x="155648" y="6411002"/>
            <a:ext cx="2336306" cy="276999"/>
          </a:xfrm>
          <a:prstGeom prst="rect">
            <a:avLst/>
          </a:prstGeom>
          <a:noFill/>
        </p:spPr>
        <p:txBody>
          <a:bodyPr wrap="none" rtlCol="0">
            <a:spAutoFit/>
          </a:bodyPr>
          <a:lstStyle/>
          <a:p>
            <a:r>
              <a:rPr lang="fr-FR" sz="1200" i="1" dirty="0" smtClean="0"/>
              <a:t>© W</a:t>
            </a:r>
            <a:r>
              <a:rPr lang="pl-PL" sz="1200" i="1" dirty="0" err="1" smtClean="0"/>
              <a:t>ikipedia</a:t>
            </a:r>
            <a:r>
              <a:rPr lang="pl-PL" sz="1200" i="1" dirty="0" smtClean="0"/>
              <a:t>: </a:t>
            </a:r>
            <a:r>
              <a:rPr lang="pl-PL" sz="1200" i="1" dirty="0" err="1" smtClean="0"/>
              <a:t>Exome</a:t>
            </a:r>
            <a:r>
              <a:rPr lang="pl-PL" sz="1200" i="1" dirty="0" smtClean="0"/>
              <a:t> </a:t>
            </a:r>
            <a:r>
              <a:rPr lang="pl-PL" sz="1200" i="1" dirty="0" err="1" smtClean="0"/>
              <a:t>sequencing</a:t>
            </a:r>
            <a:endParaRPr lang="fr-FR" sz="1200" i="1" dirty="0"/>
          </a:p>
        </p:txBody>
      </p:sp>
    </p:spTree>
    <p:extLst>
      <p:ext uri="{BB962C8B-B14F-4D97-AF65-F5344CB8AC3E}">
        <p14:creationId xmlns:p14="http://schemas.microsoft.com/office/powerpoint/2010/main" val="2243014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BE" dirty="0" smtClean="0"/>
              <a:t>Table of content</a:t>
            </a:r>
            <a:endParaRPr lang="en-US"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944430690"/>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539552" y="1916832"/>
            <a:ext cx="288032" cy="369332"/>
          </a:xfrm>
          <a:prstGeom prst="rect">
            <a:avLst/>
          </a:prstGeom>
          <a:noFill/>
        </p:spPr>
        <p:txBody>
          <a:bodyPr wrap="square" rtlCol="0">
            <a:spAutoFit/>
          </a:bodyPr>
          <a:lstStyle/>
          <a:p>
            <a:r>
              <a:rPr lang="fr-BE" dirty="0" smtClean="0"/>
              <a:t>1</a:t>
            </a:r>
            <a:endParaRPr lang="en-US" dirty="0"/>
          </a:p>
        </p:txBody>
      </p:sp>
      <p:sp>
        <p:nvSpPr>
          <p:cNvPr id="8" name="ZoneTexte 7"/>
          <p:cNvSpPr txBox="1"/>
          <p:nvPr/>
        </p:nvSpPr>
        <p:spPr>
          <a:xfrm>
            <a:off x="813070" y="2553846"/>
            <a:ext cx="288032" cy="369332"/>
          </a:xfrm>
          <a:prstGeom prst="rect">
            <a:avLst/>
          </a:prstGeom>
          <a:noFill/>
        </p:spPr>
        <p:txBody>
          <a:bodyPr wrap="square" rtlCol="0">
            <a:spAutoFit/>
          </a:bodyPr>
          <a:lstStyle/>
          <a:p>
            <a:r>
              <a:rPr lang="fr-BE" dirty="0" smtClean="0"/>
              <a:t>2</a:t>
            </a:r>
            <a:endParaRPr lang="en-US" dirty="0"/>
          </a:p>
        </p:txBody>
      </p:sp>
      <p:sp>
        <p:nvSpPr>
          <p:cNvPr id="10" name="ZoneTexte 9"/>
          <p:cNvSpPr txBox="1"/>
          <p:nvPr/>
        </p:nvSpPr>
        <p:spPr>
          <a:xfrm>
            <a:off x="1086586" y="3140968"/>
            <a:ext cx="302546" cy="369332"/>
          </a:xfrm>
          <a:prstGeom prst="rect">
            <a:avLst/>
          </a:prstGeom>
          <a:noFill/>
        </p:spPr>
        <p:txBody>
          <a:bodyPr wrap="square" rtlCol="0">
            <a:spAutoFit/>
          </a:bodyPr>
          <a:lstStyle/>
          <a:p>
            <a:r>
              <a:rPr lang="fr-BE" dirty="0" smtClean="0"/>
              <a:t>3</a:t>
            </a:r>
            <a:endParaRPr lang="en-US" dirty="0"/>
          </a:p>
        </p:txBody>
      </p:sp>
      <p:sp>
        <p:nvSpPr>
          <p:cNvPr id="11" name="ZoneTexte 10"/>
          <p:cNvSpPr txBox="1"/>
          <p:nvPr/>
        </p:nvSpPr>
        <p:spPr>
          <a:xfrm>
            <a:off x="1159159" y="3730982"/>
            <a:ext cx="446562" cy="369332"/>
          </a:xfrm>
          <a:prstGeom prst="rect">
            <a:avLst/>
          </a:prstGeom>
          <a:noFill/>
        </p:spPr>
        <p:txBody>
          <a:bodyPr wrap="square" rtlCol="0">
            <a:spAutoFit/>
          </a:bodyPr>
          <a:lstStyle/>
          <a:p>
            <a:r>
              <a:rPr lang="fr-BE" dirty="0" smtClean="0"/>
              <a:t>4</a:t>
            </a:r>
            <a:endParaRPr lang="en-US" dirty="0"/>
          </a:p>
        </p:txBody>
      </p:sp>
      <p:sp>
        <p:nvSpPr>
          <p:cNvPr id="12" name="ZoneTexte 11"/>
          <p:cNvSpPr txBox="1"/>
          <p:nvPr/>
        </p:nvSpPr>
        <p:spPr>
          <a:xfrm>
            <a:off x="1086588" y="4351153"/>
            <a:ext cx="302546" cy="369332"/>
          </a:xfrm>
          <a:prstGeom prst="rect">
            <a:avLst/>
          </a:prstGeom>
          <a:noFill/>
        </p:spPr>
        <p:txBody>
          <a:bodyPr wrap="square" rtlCol="0">
            <a:spAutoFit/>
          </a:bodyPr>
          <a:lstStyle/>
          <a:p>
            <a:r>
              <a:rPr lang="fr-BE" dirty="0" smtClean="0"/>
              <a:t>5</a:t>
            </a:r>
            <a:endParaRPr lang="en-US" dirty="0"/>
          </a:p>
        </p:txBody>
      </p:sp>
      <p:sp>
        <p:nvSpPr>
          <p:cNvPr id="13" name="ZoneTexte 12"/>
          <p:cNvSpPr txBox="1"/>
          <p:nvPr/>
        </p:nvSpPr>
        <p:spPr>
          <a:xfrm>
            <a:off x="884515" y="4926091"/>
            <a:ext cx="295289" cy="369332"/>
          </a:xfrm>
          <a:prstGeom prst="rect">
            <a:avLst/>
          </a:prstGeom>
          <a:noFill/>
        </p:spPr>
        <p:txBody>
          <a:bodyPr wrap="square" rtlCol="0">
            <a:spAutoFit/>
          </a:bodyPr>
          <a:lstStyle/>
          <a:p>
            <a:r>
              <a:rPr lang="fr-BE" dirty="0" smtClean="0"/>
              <a:t>6</a:t>
            </a:r>
            <a:endParaRPr lang="en-US" dirty="0"/>
          </a:p>
        </p:txBody>
      </p:sp>
      <p:sp>
        <p:nvSpPr>
          <p:cNvPr id="14" name="ZoneTexte 13"/>
          <p:cNvSpPr txBox="1"/>
          <p:nvPr/>
        </p:nvSpPr>
        <p:spPr>
          <a:xfrm>
            <a:off x="567454" y="5560212"/>
            <a:ext cx="129502" cy="369332"/>
          </a:xfrm>
          <a:prstGeom prst="rect">
            <a:avLst/>
          </a:prstGeom>
          <a:noFill/>
        </p:spPr>
        <p:txBody>
          <a:bodyPr wrap="square" rtlCol="0">
            <a:spAutoFit/>
          </a:bodyPr>
          <a:lstStyle/>
          <a:p>
            <a:r>
              <a:rPr lang="fr-BE" dirty="0" smtClean="0"/>
              <a:t>7</a:t>
            </a:r>
            <a:endParaRPr lang="en-US" dirty="0"/>
          </a:p>
        </p:txBody>
      </p:sp>
    </p:spTree>
    <p:extLst>
      <p:ext uri="{BB962C8B-B14F-4D97-AF65-F5344CB8AC3E}">
        <p14:creationId xmlns:p14="http://schemas.microsoft.com/office/powerpoint/2010/main" val="27457230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sz="2800" dirty="0" smtClean="0"/>
              <a:t>Three rules for a good selection of sample :</a:t>
            </a:r>
          </a:p>
          <a:p>
            <a:endParaRPr lang="en-US" dirty="0" smtClean="0"/>
          </a:p>
          <a:p>
            <a:pPr marL="708660" lvl="1" indent="-342900">
              <a:buFont typeface="+mj-lt"/>
              <a:buAutoNum type="arabicParenR"/>
            </a:pPr>
            <a:r>
              <a:rPr lang="en-US" sz="2800" dirty="0" smtClean="0"/>
              <a:t> Samples whose outcomes  are ‘unusual’</a:t>
            </a:r>
          </a:p>
          <a:p>
            <a:pPr marL="708660" lvl="1" indent="-342900">
              <a:buFont typeface="+mj-lt"/>
              <a:buAutoNum type="arabicParenR"/>
            </a:pPr>
            <a:endParaRPr lang="en-US" sz="2800" dirty="0" smtClean="0"/>
          </a:p>
          <a:p>
            <a:pPr marL="708660" lvl="1" indent="-342900">
              <a:buFont typeface="+mj-lt"/>
              <a:buAutoNum type="arabicParenR"/>
            </a:pPr>
            <a:r>
              <a:rPr lang="en-US" sz="2800" dirty="0" smtClean="0"/>
              <a:t> Sample whose relatives have similarly extreme phenotypes or a history of disease</a:t>
            </a:r>
          </a:p>
          <a:p>
            <a:pPr marL="708660" lvl="1" indent="-342900">
              <a:buFont typeface="+mj-lt"/>
              <a:buAutoNum type="arabicParenR"/>
            </a:pPr>
            <a:endParaRPr lang="en-US" sz="2800" dirty="0" smtClean="0"/>
          </a:p>
          <a:p>
            <a:pPr marL="708660" lvl="1" indent="-342900">
              <a:buFont typeface="+mj-lt"/>
              <a:buAutoNum type="arabicParenR"/>
            </a:pPr>
            <a:r>
              <a:rPr lang="en-US" sz="2800" dirty="0" smtClean="0"/>
              <a:t> Careful to restricted geographic distribution</a:t>
            </a:r>
            <a:endParaRPr lang="en-US" sz="2800" dirty="0"/>
          </a:p>
        </p:txBody>
      </p:sp>
      <p:sp>
        <p:nvSpPr>
          <p:cNvPr id="3" name="Titre 2"/>
          <p:cNvSpPr>
            <a:spLocks noGrp="1"/>
          </p:cNvSpPr>
          <p:nvPr>
            <p:ph type="title"/>
          </p:nvPr>
        </p:nvSpPr>
        <p:spPr/>
        <p:txBody>
          <a:bodyPr/>
          <a:lstStyle/>
          <a:p>
            <a:r>
              <a:rPr lang="en-US" dirty="0" smtClean="0"/>
              <a:t>Sample selection</a:t>
            </a:r>
            <a:endParaRPr lang="en-US" dirty="0"/>
          </a:p>
        </p:txBody>
      </p:sp>
    </p:spTree>
    <p:extLst>
      <p:ext uri="{BB962C8B-B14F-4D97-AF65-F5344CB8AC3E}">
        <p14:creationId xmlns:p14="http://schemas.microsoft.com/office/powerpoint/2010/main" val="14591226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Sequencing strategy</a:t>
            </a:r>
            <a:endParaRPr lang="en-US" dirty="0"/>
          </a:p>
        </p:txBody>
      </p:sp>
      <p:grpSp>
        <p:nvGrpSpPr>
          <p:cNvPr id="7" name="Groupe 6"/>
          <p:cNvGrpSpPr/>
          <p:nvPr/>
        </p:nvGrpSpPr>
        <p:grpSpPr>
          <a:xfrm>
            <a:off x="1502033" y="2448278"/>
            <a:ext cx="6227896" cy="3660166"/>
            <a:chOff x="1470997" y="2844136"/>
            <a:chExt cx="6227896" cy="3660166"/>
          </a:xfrm>
        </p:grpSpPr>
        <p:sp>
          <p:nvSpPr>
            <p:cNvPr id="9" name="Flèche gauche 8"/>
            <p:cNvSpPr/>
            <p:nvPr/>
          </p:nvSpPr>
          <p:spPr>
            <a:xfrm rot="3019260">
              <a:off x="3072696" y="4662595"/>
              <a:ext cx="1540428" cy="573064"/>
            </a:xfrm>
            <a:prstGeom prst="leftArrow">
              <a:avLst>
                <a:gd name="adj1" fmla="val 60000"/>
                <a:gd name="adj2" fmla="val 50000"/>
              </a:avLst>
            </a:pr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Flèche gauche 12"/>
            <p:cNvSpPr/>
            <p:nvPr/>
          </p:nvSpPr>
          <p:spPr>
            <a:xfrm rot="7490166">
              <a:off x="4628183" y="4688828"/>
              <a:ext cx="1540428" cy="573064"/>
            </a:xfrm>
            <a:prstGeom prst="leftArrow">
              <a:avLst>
                <a:gd name="adj1" fmla="val 60000"/>
                <a:gd name="adj2" fmla="val 50000"/>
              </a:avLst>
            </a:pr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orme libre 7"/>
            <p:cNvSpPr/>
            <p:nvPr/>
          </p:nvSpPr>
          <p:spPr>
            <a:xfrm>
              <a:off x="3596686" y="4493552"/>
              <a:ext cx="2010750" cy="2010750"/>
            </a:xfrm>
            <a:custGeom>
              <a:avLst/>
              <a:gdLst>
                <a:gd name="connsiteX0" fmla="*/ 0 w 2010750"/>
                <a:gd name="connsiteY0" fmla="*/ 1005375 h 2010750"/>
                <a:gd name="connsiteX1" fmla="*/ 1005375 w 2010750"/>
                <a:gd name="connsiteY1" fmla="*/ 0 h 2010750"/>
                <a:gd name="connsiteX2" fmla="*/ 2010750 w 2010750"/>
                <a:gd name="connsiteY2" fmla="*/ 1005375 h 2010750"/>
                <a:gd name="connsiteX3" fmla="*/ 1005375 w 2010750"/>
                <a:gd name="connsiteY3" fmla="*/ 2010750 h 2010750"/>
                <a:gd name="connsiteX4" fmla="*/ 0 w 2010750"/>
                <a:gd name="connsiteY4" fmla="*/ 1005375 h 201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750" h="2010750">
                  <a:moveTo>
                    <a:pt x="0" y="1005375"/>
                  </a:moveTo>
                  <a:cubicBezTo>
                    <a:pt x="0" y="450122"/>
                    <a:pt x="450122" y="0"/>
                    <a:pt x="1005375" y="0"/>
                  </a:cubicBezTo>
                  <a:cubicBezTo>
                    <a:pt x="1560628" y="0"/>
                    <a:pt x="2010750" y="450122"/>
                    <a:pt x="2010750" y="1005375"/>
                  </a:cubicBezTo>
                  <a:cubicBezTo>
                    <a:pt x="2010750" y="1560628"/>
                    <a:pt x="1560628" y="2010750"/>
                    <a:pt x="1005375" y="2010750"/>
                  </a:cubicBezTo>
                  <a:cubicBezTo>
                    <a:pt x="450122" y="2010750"/>
                    <a:pt x="0" y="1560628"/>
                    <a:pt x="0" y="1005375"/>
                  </a:cubicBez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3993" tIns="303993" rIns="303993" bIns="303993" numCol="1" spcCol="1270" anchor="ctr" anchorCtr="0">
              <a:noAutofit/>
            </a:bodyPr>
            <a:lstStyle/>
            <a:p>
              <a:pPr lvl="0" algn="ctr" defTabSz="666750" rtl="0">
                <a:lnSpc>
                  <a:spcPct val="90000"/>
                </a:lnSpc>
                <a:spcBef>
                  <a:spcPct val="0"/>
                </a:spcBef>
                <a:spcAft>
                  <a:spcPct val="35000"/>
                </a:spcAft>
              </a:pPr>
              <a:r>
                <a:rPr lang="en-US" sz="1500" b="1" kern="1200" baseline="0" dirty="0" smtClean="0"/>
                <a:t>Coverage </a:t>
              </a:r>
              <a:r>
                <a:rPr lang="en-US" sz="1500" kern="1200" baseline="0" dirty="0" smtClean="0"/>
                <a:t>is</a:t>
              </a:r>
              <a:r>
                <a:rPr lang="en-GB" sz="1500" kern="1200" baseline="0" dirty="0" smtClean="0"/>
                <a:t> the average number of reads representing a given nucleotide in the </a:t>
              </a:r>
              <a:r>
                <a:rPr lang="en-GB" sz="1500" kern="1200" baseline="0" dirty="0" smtClean="0"/>
                <a:t>reconstructed sequence.</a:t>
              </a:r>
              <a:endParaRPr lang="en-US" sz="1500" kern="1200" dirty="0"/>
            </a:p>
          </p:txBody>
        </p:sp>
        <p:sp>
          <p:nvSpPr>
            <p:cNvPr id="10" name="Forme libre 9"/>
            <p:cNvSpPr/>
            <p:nvPr/>
          </p:nvSpPr>
          <p:spPr>
            <a:xfrm>
              <a:off x="1470997" y="2844136"/>
              <a:ext cx="1910213" cy="1528170"/>
            </a:xfrm>
            <a:custGeom>
              <a:avLst/>
              <a:gdLst>
                <a:gd name="connsiteX0" fmla="*/ 0 w 1910213"/>
                <a:gd name="connsiteY0" fmla="*/ 152817 h 1528170"/>
                <a:gd name="connsiteX1" fmla="*/ 152817 w 1910213"/>
                <a:gd name="connsiteY1" fmla="*/ 0 h 1528170"/>
                <a:gd name="connsiteX2" fmla="*/ 1757396 w 1910213"/>
                <a:gd name="connsiteY2" fmla="*/ 0 h 1528170"/>
                <a:gd name="connsiteX3" fmla="*/ 1910213 w 1910213"/>
                <a:gd name="connsiteY3" fmla="*/ 152817 h 1528170"/>
                <a:gd name="connsiteX4" fmla="*/ 1910213 w 1910213"/>
                <a:gd name="connsiteY4" fmla="*/ 1375353 h 1528170"/>
                <a:gd name="connsiteX5" fmla="*/ 1757396 w 1910213"/>
                <a:gd name="connsiteY5" fmla="*/ 1528170 h 1528170"/>
                <a:gd name="connsiteX6" fmla="*/ 152817 w 1910213"/>
                <a:gd name="connsiteY6" fmla="*/ 1528170 h 1528170"/>
                <a:gd name="connsiteX7" fmla="*/ 0 w 1910213"/>
                <a:gd name="connsiteY7" fmla="*/ 1375353 h 1528170"/>
                <a:gd name="connsiteX8" fmla="*/ 0 w 1910213"/>
                <a:gd name="connsiteY8" fmla="*/ 152817 h 152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0213" h="1528170">
                  <a:moveTo>
                    <a:pt x="0" y="152817"/>
                  </a:moveTo>
                  <a:cubicBezTo>
                    <a:pt x="0" y="68419"/>
                    <a:pt x="68419" y="0"/>
                    <a:pt x="152817" y="0"/>
                  </a:cubicBezTo>
                  <a:lnTo>
                    <a:pt x="1757396" y="0"/>
                  </a:lnTo>
                  <a:cubicBezTo>
                    <a:pt x="1841794" y="0"/>
                    <a:pt x="1910213" y="68419"/>
                    <a:pt x="1910213" y="152817"/>
                  </a:cubicBezTo>
                  <a:lnTo>
                    <a:pt x="1910213" y="1375353"/>
                  </a:lnTo>
                  <a:cubicBezTo>
                    <a:pt x="1910213" y="1459751"/>
                    <a:pt x="1841794" y="1528170"/>
                    <a:pt x="1757396" y="1528170"/>
                  </a:cubicBezTo>
                  <a:lnTo>
                    <a:pt x="152817" y="1528170"/>
                  </a:lnTo>
                  <a:cubicBezTo>
                    <a:pt x="68419" y="1528170"/>
                    <a:pt x="0" y="1459751"/>
                    <a:pt x="0" y="1375353"/>
                  </a:cubicBezTo>
                  <a:lnTo>
                    <a:pt x="0" y="152817"/>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389" tIns="132389" rIns="132389" bIns="132389" numCol="1" spcCol="1270" anchor="ctr" anchorCtr="0">
              <a:noAutofit/>
            </a:bodyPr>
            <a:lstStyle/>
            <a:p>
              <a:pPr lvl="0" algn="ctr" defTabSz="2044700">
                <a:lnSpc>
                  <a:spcPct val="90000"/>
                </a:lnSpc>
                <a:spcBef>
                  <a:spcPct val="0"/>
                </a:spcBef>
                <a:spcAft>
                  <a:spcPct val="35000"/>
                </a:spcAft>
              </a:pPr>
              <a:r>
                <a:rPr lang="en-US" sz="1400" dirty="0" smtClean="0"/>
                <a:t>High specificity identification of the whole protein coding regions</a:t>
              </a:r>
              <a:endParaRPr lang="en-US" sz="1400" kern="1200" dirty="0"/>
            </a:p>
          </p:txBody>
        </p:sp>
        <p:sp>
          <p:nvSpPr>
            <p:cNvPr id="14" name="Forme libre 13"/>
            <p:cNvSpPr/>
            <p:nvPr/>
          </p:nvSpPr>
          <p:spPr>
            <a:xfrm>
              <a:off x="5788680" y="2844136"/>
              <a:ext cx="1910213" cy="1528170"/>
            </a:xfrm>
            <a:custGeom>
              <a:avLst/>
              <a:gdLst>
                <a:gd name="connsiteX0" fmla="*/ 0 w 1910213"/>
                <a:gd name="connsiteY0" fmla="*/ 152817 h 1528170"/>
                <a:gd name="connsiteX1" fmla="*/ 152817 w 1910213"/>
                <a:gd name="connsiteY1" fmla="*/ 0 h 1528170"/>
                <a:gd name="connsiteX2" fmla="*/ 1757396 w 1910213"/>
                <a:gd name="connsiteY2" fmla="*/ 0 h 1528170"/>
                <a:gd name="connsiteX3" fmla="*/ 1910213 w 1910213"/>
                <a:gd name="connsiteY3" fmla="*/ 152817 h 1528170"/>
                <a:gd name="connsiteX4" fmla="*/ 1910213 w 1910213"/>
                <a:gd name="connsiteY4" fmla="*/ 1375353 h 1528170"/>
                <a:gd name="connsiteX5" fmla="*/ 1757396 w 1910213"/>
                <a:gd name="connsiteY5" fmla="*/ 1528170 h 1528170"/>
                <a:gd name="connsiteX6" fmla="*/ 152817 w 1910213"/>
                <a:gd name="connsiteY6" fmla="*/ 1528170 h 1528170"/>
                <a:gd name="connsiteX7" fmla="*/ 0 w 1910213"/>
                <a:gd name="connsiteY7" fmla="*/ 1375353 h 1528170"/>
                <a:gd name="connsiteX8" fmla="*/ 0 w 1910213"/>
                <a:gd name="connsiteY8" fmla="*/ 152817 h 152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0213" h="1528170">
                  <a:moveTo>
                    <a:pt x="0" y="152817"/>
                  </a:moveTo>
                  <a:cubicBezTo>
                    <a:pt x="0" y="68419"/>
                    <a:pt x="68419" y="0"/>
                    <a:pt x="152817" y="0"/>
                  </a:cubicBezTo>
                  <a:lnTo>
                    <a:pt x="1757396" y="0"/>
                  </a:lnTo>
                  <a:cubicBezTo>
                    <a:pt x="1841794" y="0"/>
                    <a:pt x="1910213" y="68419"/>
                    <a:pt x="1910213" y="152817"/>
                  </a:cubicBezTo>
                  <a:lnTo>
                    <a:pt x="1910213" y="1375353"/>
                  </a:lnTo>
                  <a:cubicBezTo>
                    <a:pt x="1910213" y="1459751"/>
                    <a:pt x="1841794" y="1528170"/>
                    <a:pt x="1757396" y="1528170"/>
                  </a:cubicBezTo>
                  <a:lnTo>
                    <a:pt x="152817" y="1528170"/>
                  </a:lnTo>
                  <a:cubicBezTo>
                    <a:pt x="68419" y="1528170"/>
                    <a:pt x="0" y="1459751"/>
                    <a:pt x="0" y="1375353"/>
                  </a:cubicBezTo>
                  <a:lnTo>
                    <a:pt x="0" y="152817"/>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389" tIns="132389" rIns="132389" bIns="132389" numCol="1" spcCol="1270" anchor="ctr" anchorCtr="0">
              <a:noAutofit/>
            </a:bodyPr>
            <a:lstStyle/>
            <a:p>
              <a:pPr lvl="0" algn="ctr" defTabSz="2044700">
                <a:lnSpc>
                  <a:spcPct val="90000"/>
                </a:lnSpc>
                <a:spcBef>
                  <a:spcPct val="0"/>
                </a:spcBef>
                <a:spcAft>
                  <a:spcPct val="35000"/>
                </a:spcAft>
              </a:pPr>
              <a:r>
                <a:rPr lang="en-US" sz="1400" kern="1200" smtClean="0"/>
                <a:t>Don’t neglect </a:t>
              </a:r>
              <a:r>
                <a:rPr lang="en-US" sz="1400" kern="1200" dirty="0" smtClean="0"/>
                <a:t>off-target</a:t>
              </a:r>
              <a:endParaRPr lang="en-US" sz="1400" kern="1200" dirty="0"/>
            </a:p>
          </p:txBody>
        </p:sp>
      </p:grpSp>
    </p:spTree>
    <p:extLst>
      <p:ext uri="{BB962C8B-B14F-4D97-AF65-F5344CB8AC3E}">
        <p14:creationId xmlns:p14="http://schemas.microsoft.com/office/powerpoint/2010/main" val="40337947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828539180"/>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r>
              <a:rPr lang="fr-BE" dirty="0" smtClean="0"/>
              <a:t>Variant </a:t>
            </a:r>
            <a:r>
              <a:rPr lang="fr-BE" dirty="0" err="1" smtClean="0"/>
              <a:t>Calling</a:t>
            </a:r>
            <a:endParaRPr lang="en-US" dirty="0"/>
          </a:p>
        </p:txBody>
      </p:sp>
    </p:spTree>
    <p:extLst>
      <p:ext uri="{BB962C8B-B14F-4D97-AF65-F5344CB8AC3E}">
        <p14:creationId xmlns:p14="http://schemas.microsoft.com/office/powerpoint/2010/main" val="19656664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Association analysis</a:t>
            </a:r>
            <a:endParaRPr lang="en-US"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791683881"/>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2498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13536514"/>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en-US" dirty="0" smtClean="0"/>
              <a:t>Approaches for follow-up of promising signals</a:t>
            </a:r>
            <a:endParaRPr lang="en-US" dirty="0"/>
          </a:p>
        </p:txBody>
      </p:sp>
    </p:spTree>
    <p:extLst>
      <p:ext uri="{BB962C8B-B14F-4D97-AF65-F5344CB8AC3E}">
        <p14:creationId xmlns:p14="http://schemas.microsoft.com/office/powerpoint/2010/main" val="10309274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emplate>
  <TotalTime>455</TotalTime>
  <Words>721</Words>
  <Application>Microsoft Macintosh PowerPoint</Application>
  <PresentationFormat>Présentation à l'écran (4:3)</PresentationFormat>
  <Paragraphs>91</Paragraphs>
  <Slides>12</Slides>
  <Notes>3</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Grille</vt:lpstr>
      <vt:lpstr>Exome sequencing : Practical aspects</vt:lpstr>
      <vt:lpstr>introduction</vt:lpstr>
      <vt:lpstr>Introduction</vt:lpstr>
      <vt:lpstr>Table of content</vt:lpstr>
      <vt:lpstr>Sample selection</vt:lpstr>
      <vt:lpstr>Sequencing strategy</vt:lpstr>
      <vt:lpstr>Variant Calling</vt:lpstr>
      <vt:lpstr>Association analysis</vt:lpstr>
      <vt:lpstr>Approaches for follow-up of promising signals</vt:lpstr>
      <vt:lpstr>The role of functional assays in interpreting exome-sequencing studies</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Exome sequencing : Practical aspects</dc:title>
  <dc:creator>Julien</dc:creator>
  <cp:lastModifiedBy>Xavier Mottart</cp:lastModifiedBy>
  <cp:revision>40</cp:revision>
  <dcterms:created xsi:type="dcterms:W3CDTF">2013-12-05T08:17:16Z</dcterms:created>
  <dcterms:modified xsi:type="dcterms:W3CDTF">2013-12-10T14:15:59Z</dcterms:modified>
</cp:coreProperties>
</file>